
<file path=[Content_Types].xml><?xml version="1.0" encoding="utf-8"?>
<Types xmlns="http://schemas.openxmlformats.org/package/2006/content-types">
  <Default Extension="jpg" ContentType="image/jpeg"/>
  <Default Extension="emf" ContentType="image/x-emf"/>
  <Default Extension="xlsx" ContentType="application/vnd.openxmlformats-officedocument.spreadsheetml.sheet"/>
  <Default Extension="jpeg" ContentType="image/jpeg"/>
  <Default Extension="xml" ContentType="application/xml"/>
  <Default Extension="bin" ContentType="application/vnd.openxmlformats-officedocument.oleObject"/>
  <Default Extension="mp3" ContentType="audio/mpeg"/>
  <Default Extension="vml" ContentType="application/vnd.openxmlformats-officedocument.vmlDrawing"/>
  <Default Extension="png" ContentType="image/png"/>
  <Default Extension="wav" ContentType="audio/wav"/>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6.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8.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9.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10.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11.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12.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13.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9" r:id="rId2"/>
    <p:sldMasterId id="2147483681" r:id="rId3"/>
    <p:sldMasterId id="2147483693" r:id="rId4"/>
    <p:sldMasterId id="2147483697" r:id="rId5"/>
    <p:sldMasterId id="2147483709" r:id="rId6"/>
    <p:sldMasterId id="2147483714" r:id="rId7"/>
    <p:sldMasterId id="2147483726" r:id="rId8"/>
    <p:sldMasterId id="2147483738" r:id="rId9"/>
    <p:sldMasterId id="2147483741" r:id="rId10"/>
    <p:sldMasterId id="2147483744" r:id="rId11"/>
    <p:sldMasterId id="2147483747" r:id="rId12"/>
    <p:sldMasterId id="2147483760" r:id="rId13"/>
    <p:sldMasterId id="2147483773" r:id="rId14"/>
  </p:sldMasterIdLst>
  <p:notesMasterIdLst>
    <p:notesMasterId r:id="rId33"/>
  </p:notesMasterIdLst>
  <p:sldIdLst>
    <p:sldId id="256" r:id="rId15"/>
    <p:sldId id="271" r:id="rId16"/>
    <p:sldId id="258" r:id="rId17"/>
    <p:sldId id="268" r:id="rId18"/>
    <p:sldId id="266" r:id="rId19"/>
    <p:sldId id="264" r:id="rId20"/>
    <p:sldId id="272" r:id="rId21"/>
    <p:sldId id="262" r:id="rId22"/>
    <p:sldId id="275" r:id="rId23"/>
    <p:sldId id="269" r:id="rId24"/>
    <p:sldId id="274" r:id="rId25"/>
    <p:sldId id="270" r:id="rId26"/>
    <p:sldId id="257" r:id="rId27"/>
    <p:sldId id="259" r:id="rId28"/>
    <p:sldId id="276" r:id="rId29"/>
    <p:sldId id="265" r:id="rId30"/>
    <p:sldId id="263" r:id="rId31"/>
    <p:sldId id="261"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4"/>
    <p:restoredTop sz="94643"/>
  </p:normalViewPr>
  <p:slideViewPr>
    <p:cSldViewPr snapToGrid="0" snapToObjects="1">
      <p:cViewPr varScale="1">
        <p:scale>
          <a:sx n="118" d="100"/>
          <a:sy n="118" d="100"/>
        </p:scale>
        <p:origin x="240"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slide" Target="slides/slide18.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3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98D3E4-760C-E942-A2AF-7461E38696DD}" type="datetimeFigureOut">
              <a:rPr kumimoji="1" lang="ja-JP" altLang="en-US" smtClean="0"/>
              <a:t>2018/1/26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5A01FF-851E-3842-873B-5998A19F4DEB}" type="slidenum">
              <a:rPr kumimoji="1" lang="ja-JP" altLang="en-US" smtClean="0"/>
              <a:t>‹#›</a:t>
            </a:fld>
            <a:endParaRPr kumimoji="1" lang="ja-JP" altLang="en-US"/>
          </a:p>
        </p:txBody>
      </p:sp>
    </p:spTree>
    <p:extLst>
      <p:ext uri="{BB962C8B-B14F-4D97-AF65-F5344CB8AC3E}">
        <p14:creationId xmlns:p14="http://schemas.microsoft.com/office/powerpoint/2010/main" val="130762042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アイデアソンにご参加の皆さん、こんにちは。</a:t>
            </a:r>
            <a:endParaRPr lang="en-US" altLang="ja-JP" dirty="0" smtClean="0"/>
          </a:p>
          <a:p>
            <a:r>
              <a:rPr lang="ja-JP" altLang="en-US" dirty="0" smtClean="0"/>
              <a:t>マッシュアップアワードにて開発素材「高品質音声合成サービス</a:t>
            </a:r>
            <a:r>
              <a:rPr lang="en-US" altLang="ja-JP" dirty="0" err="1" smtClean="0"/>
              <a:t>AITalk</a:t>
            </a:r>
            <a:r>
              <a:rPr lang="en-US" altLang="ja-JP" dirty="0" smtClean="0"/>
              <a:t> </a:t>
            </a:r>
            <a:r>
              <a:rPr lang="en-US" altLang="ja-JP" dirty="0" err="1" smtClean="0"/>
              <a:t>WebAPI</a:t>
            </a:r>
            <a:r>
              <a:rPr lang="ja-JP" altLang="en-US" dirty="0" smtClean="0"/>
              <a:t>」を提供している、株式会社エーアイの○○と申します。どうぞよろしくお願い致します。</a:t>
            </a:r>
          </a:p>
        </p:txBody>
      </p:sp>
      <p:sp>
        <p:nvSpPr>
          <p:cNvPr id="4" name="スライド番号プレースホルダー 3"/>
          <p:cNvSpPr>
            <a:spLocks noGrp="1"/>
          </p:cNvSpPr>
          <p:nvPr>
            <p:ph type="sldNum" sz="quarter" idx="10"/>
          </p:nvPr>
        </p:nvSpPr>
        <p:spPr/>
        <p:txBody>
          <a:bodyPr/>
          <a:lstStyle/>
          <a:p>
            <a:fld id="{79767EBD-D6A5-4AA6-8959-F8E8BDC3649B}" type="slidenum">
              <a:rPr lang="ja-JP" altLang="en-US" smtClean="0">
                <a:solidFill>
                  <a:prstClr val="black"/>
                </a:solidFill>
                <a:latin typeface="Calibri"/>
                <a:ea typeface="ＭＳ Ｐゴシック" charset="-128"/>
              </a:rPr>
              <a:pPr/>
              <a:t>5</a:t>
            </a:fld>
            <a:endParaRPr lang="ja-JP" altLang="en-US">
              <a:solidFill>
                <a:prstClr val="black"/>
              </a:solidFill>
              <a:latin typeface="Calibri"/>
              <a:ea typeface="ＭＳ Ｐゴシック" charset="-128"/>
            </a:endParaRPr>
          </a:p>
        </p:txBody>
      </p:sp>
    </p:spTree>
    <p:extLst>
      <p:ext uri="{BB962C8B-B14F-4D97-AF65-F5344CB8AC3E}">
        <p14:creationId xmlns:p14="http://schemas.microsoft.com/office/powerpoint/2010/main" val="1568840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27813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txBox="1">
            <a:spLocks noGrp="1" noChangeArrowheads="1"/>
          </p:cNvSpPr>
          <p:nvPr/>
        </p:nvSpPr>
        <p:spPr bwMode="auto">
          <a:xfrm>
            <a:off x="3814343" y="9372918"/>
            <a:ext cx="2919834" cy="491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4832" tIns="47416" rIns="94832" bIns="47416" anchor="b"/>
          <a:lstStyle>
            <a:lvl1pPr defTabSz="949325" eaLnBrk="0" hangingPunct="0">
              <a:defRPr kumimoji="1" b="1">
                <a:solidFill>
                  <a:schemeClr val="tx1"/>
                </a:solidFill>
                <a:latin typeface="HGP創英角ｺﾞｼｯｸUB" pitchFamily="50" charset="-128"/>
                <a:ea typeface="ＭＳ Ｐゴシック" pitchFamily="50" charset="-128"/>
              </a:defRPr>
            </a:lvl1pPr>
            <a:lvl2pPr marL="742950" indent="-285750" defTabSz="949325" eaLnBrk="0" hangingPunct="0">
              <a:defRPr kumimoji="1" b="1">
                <a:solidFill>
                  <a:schemeClr val="tx1"/>
                </a:solidFill>
                <a:latin typeface="HGP創英角ｺﾞｼｯｸUB" pitchFamily="50" charset="-128"/>
                <a:ea typeface="ＭＳ Ｐゴシック" pitchFamily="50" charset="-128"/>
              </a:defRPr>
            </a:lvl2pPr>
            <a:lvl3pPr marL="1143000" indent="-228600" defTabSz="949325" eaLnBrk="0" hangingPunct="0">
              <a:defRPr kumimoji="1" b="1">
                <a:solidFill>
                  <a:schemeClr val="tx1"/>
                </a:solidFill>
                <a:latin typeface="HGP創英角ｺﾞｼｯｸUB" pitchFamily="50" charset="-128"/>
                <a:ea typeface="ＭＳ Ｐゴシック" pitchFamily="50" charset="-128"/>
              </a:defRPr>
            </a:lvl3pPr>
            <a:lvl4pPr marL="1600200" indent="-228600" defTabSz="949325" eaLnBrk="0" hangingPunct="0">
              <a:defRPr kumimoji="1" b="1">
                <a:solidFill>
                  <a:schemeClr val="tx1"/>
                </a:solidFill>
                <a:latin typeface="HGP創英角ｺﾞｼｯｸUB" pitchFamily="50" charset="-128"/>
                <a:ea typeface="ＭＳ Ｐゴシック" pitchFamily="50" charset="-128"/>
              </a:defRPr>
            </a:lvl4pPr>
            <a:lvl5pPr marL="2057400" indent="-228600" defTabSz="949325" eaLnBrk="0" hangingPunct="0">
              <a:defRPr kumimoji="1" b="1">
                <a:solidFill>
                  <a:schemeClr val="tx1"/>
                </a:solidFill>
                <a:latin typeface="HGP創英角ｺﾞｼｯｸUB" pitchFamily="50" charset="-128"/>
                <a:ea typeface="ＭＳ Ｐゴシック" pitchFamily="50" charset="-128"/>
              </a:defRPr>
            </a:lvl5pPr>
            <a:lvl6pPr marL="2514600" indent="-228600" defTabSz="949325" eaLnBrk="0" fontAlgn="base" hangingPunct="0">
              <a:spcBef>
                <a:spcPct val="0"/>
              </a:spcBef>
              <a:spcAft>
                <a:spcPct val="0"/>
              </a:spcAft>
              <a:defRPr kumimoji="1" b="1">
                <a:solidFill>
                  <a:schemeClr val="tx1"/>
                </a:solidFill>
                <a:latin typeface="HGP創英角ｺﾞｼｯｸUB" pitchFamily="50" charset="-128"/>
                <a:ea typeface="ＭＳ Ｐゴシック" pitchFamily="50" charset="-128"/>
              </a:defRPr>
            </a:lvl6pPr>
            <a:lvl7pPr marL="2971800" indent="-228600" defTabSz="949325" eaLnBrk="0" fontAlgn="base" hangingPunct="0">
              <a:spcBef>
                <a:spcPct val="0"/>
              </a:spcBef>
              <a:spcAft>
                <a:spcPct val="0"/>
              </a:spcAft>
              <a:defRPr kumimoji="1" b="1">
                <a:solidFill>
                  <a:schemeClr val="tx1"/>
                </a:solidFill>
                <a:latin typeface="HGP創英角ｺﾞｼｯｸUB" pitchFamily="50" charset="-128"/>
                <a:ea typeface="ＭＳ Ｐゴシック" pitchFamily="50" charset="-128"/>
              </a:defRPr>
            </a:lvl7pPr>
            <a:lvl8pPr marL="3429000" indent="-228600" defTabSz="949325" eaLnBrk="0" fontAlgn="base" hangingPunct="0">
              <a:spcBef>
                <a:spcPct val="0"/>
              </a:spcBef>
              <a:spcAft>
                <a:spcPct val="0"/>
              </a:spcAft>
              <a:defRPr kumimoji="1" b="1">
                <a:solidFill>
                  <a:schemeClr val="tx1"/>
                </a:solidFill>
                <a:latin typeface="HGP創英角ｺﾞｼｯｸUB" pitchFamily="50" charset="-128"/>
                <a:ea typeface="ＭＳ Ｐゴシック" pitchFamily="50" charset="-128"/>
              </a:defRPr>
            </a:lvl8pPr>
            <a:lvl9pPr marL="3886200" indent="-228600" defTabSz="949325" eaLnBrk="0" fontAlgn="base" hangingPunct="0">
              <a:spcBef>
                <a:spcPct val="0"/>
              </a:spcBef>
              <a:spcAft>
                <a:spcPct val="0"/>
              </a:spcAft>
              <a:defRPr kumimoji="1" b="1">
                <a:solidFill>
                  <a:schemeClr val="tx1"/>
                </a:solidFill>
                <a:latin typeface="HGP創英角ｺﾞｼｯｸUB" pitchFamily="50" charset="-128"/>
                <a:ea typeface="ＭＳ Ｐゴシック" pitchFamily="50" charset="-128"/>
              </a:defRPr>
            </a:lvl9pPr>
          </a:lstStyle>
          <a:p>
            <a:pPr algn="r" eaLnBrk="1" fontAlgn="base" hangingPunct="1">
              <a:spcBef>
                <a:spcPct val="0"/>
              </a:spcBef>
              <a:spcAft>
                <a:spcPct val="0"/>
              </a:spcAft>
            </a:pPr>
            <a:fld id="{5F95E751-6A4E-45C2-AF17-AAA243A6215D}" type="slidenum">
              <a:rPr lang="en-US" altLang="ja-JP" sz="1200" b="0">
                <a:solidFill>
                  <a:srgbClr val="000000"/>
                </a:solidFill>
                <a:latin typeface="Arial" pitchFamily="34" charset="0"/>
              </a:rPr>
              <a:pPr algn="r" eaLnBrk="1" fontAlgn="base" hangingPunct="1">
                <a:spcBef>
                  <a:spcPct val="0"/>
                </a:spcBef>
                <a:spcAft>
                  <a:spcPct val="0"/>
                </a:spcAft>
              </a:pPr>
              <a:t>10</a:t>
            </a:fld>
            <a:endParaRPr lang="en-US" altLang="ja-JP" sz="1200" b="0">
              <a:solidFill>
                <a:srgbClr val="000000"/>
              </a:solidFill>
              <a:latin typeface="Arial" pitchFamily="34" charset="0"/>
            </a:endParaRPr>
          </a:p>
        </p:txBody>
      </p:sp>
      <p:sp>
        <p:nvSpPr>
          <p:cNvPr id="16387" name="Rectangle 2"/>
          <p:cNvSpPr>
            <a:spLocks noGrp="1" noRot="1" noChangeAspect="1" noChangeArrowheads="1" noTextEdit="1"/>
          </p:cNvSpPr>
          <p:nvPr>
            <p:ph type="sldImg"/>
          </p:nvPr>
        </p:nvSpPr>
        <p:spPr>
          <a:xfrm>
            <a:off x="80963" y="741363"/>
            <a:ext cx="6575425" cy="3698875"/>
          </a:xfrm>
          <a:ln/>
        </p:spPr>
      </p:sp>
      <p:sp>
        <p:nvSpPr>
          <p:cNvPr id="16388" name="Rectangle 3"/>
          <p:cNvSpPr>
            <a:spLocks noGrp="1" noChangeArrowheads="1"/>
          </p:cNvSpPr>
          <p:nvPr>
            <p:ph type="body" idx="1"/>
          </p:nvPr>
        </p:nvSpPr>
        <p:spPr>
          <a:noFill/>
        </p:spPr>
        <p:txBody>
          <a:bodyPr/>
          <a:lstStyle/>
          <a:p>
            <a:pPr eaLnBrk="1" hangingPunct="1"/>
            <a:endParaRPr lang="ja-JP" altLang="en-US" smtClean="0">
              <a:latin typeface="Arial" pitchFamily="34" charset="0"/>
            </a:endParaRPr>
          </a:p>
        </p:txBody>
      </p:sp>
    </p:spTree>
    <p:extLst>
      <p:ext uri="{BB962C8B-B14F-4D97-AF65-F5344CB8AC3E}">
        <p14:creationId xmlns:p14="http://schemas.microsoft.com/office/powerpoint/2010/main" val="837954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311885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1.png"/><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png"/><Relationship Id="rId3" Type="http://schemas.openxmlformats.org/officeDocument/2006/relationships/image" Target="../media/image1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dirty="0"/>
              <a:t>1/26/18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x">
  <p:cSld name="画像（縦長）">
    <p:spTree>
      <p:nvGrpSpPr>
        <p:cNvPr id="1" name=""/>
        <p:cNvGrpSpPr/>
        <p:nvPr/>
      </p:nvGrpSpPr>
      <p:grpSpPr>
        <a:xfrm>
          <a:off x="0" y="0"/>
          <a:ext cx="0" cy="0"/>
          <a:chOff x="0" y="0"/>
          <a:chExt cx="0" cy="0"/>
        </a:xfrm>
      </p:grpSpPr>
      <p:sp>
        <p:nvSpPr>
          <p:cNvPr id="38" name="イメージ"/>
          <p:cNvSpPr>
            <a:spLocks noGrp="1"/>
          </p:cNvSpPr>
          <p:nvPr>
            <p:ph type="pic" sz="half" idx="13"/>
          </p:nvPr>
        </p:nvSpPr>
        <p:spPr>
          <a:xfrm>
            <a:off x="6298406" y="446484"/>
            <a:ext cx="5000625" cy="5777508"/>
          </a:xfrm>
          <a:prstGeom prst="rect">
            <a:avLst/>
          </a:prstGeom>
        </p:spPr>
        <p:txBody>
          <a:bodyPr lIns="91439" tIns="45719" rIns="91439" bIns="45719" anchor="t">
            <a:noAutofit/>
          </a:bodyPr>
          <a:lstStyle/>
          <a:p>
            <a:endParaRPr/>
          </a:p>
        </p:txBody>
      </p:sp>
      <p:sp>
        <p:nvSpPr>
          <p:cNvPr id="39" name="タイトルテキスト"/>
          <p:cNvSpPr txBox="1">
            <a:spLocks noGrp="1"/>
          </p:cNvSpPr>
          <p:nvPr>
            <p:ph type="title"/>
          </p:nvPr>
        </p:nvSpPr>
        <p:spPr>
          <a:xfrm>
            <a:off x="892969" y="446484"/>
            <a:ext cx="5000625" cy="2803922"/>
          </a:xfrm>
          <a:prstGeom prst="rect">
            <a:avLst/>
          </a:prstGeom>
        </p:spPr>
        <p:txBody>
          <a:bodyPr anchor="b"/>
          <a:lstStyle>
            <a:lvl1pPr>
              <a:defRPr sz="4219"/>
            </a:lvl1pPr>
          </a:lstStyle>
          <a:p>
            <a:r>
              <a:t>タイトルテキスト</a:t>
            </a:r>
          </a:p>
        </p:txBody>
      </p:sp>
      <p:sp>
        <p:nvSpPr>
          <p:cNvPr id="40" name="本文レベル1…"/>
          <p:cNvSpPr txBox="1">
            <a:spLocks noGrp="1"/>
          </p:cNvSpPr>
          <p:nvPr>
            <p:ph type="body" sz="quarter" idx="1"/>
          </p:nvPr>
        </p:nvSpPr>
        <p:spPr>
          <a:xfrm>
            <a:off x="892969" y="3321844"/>
            <a:ext cx="5000625" cy="2893219"/>
          </a:xfrm>
          <a:prstGeom prst="rect">
            <a:avLst/>
          </a:prstGeom>
        </p:spPr>
        <p:txBody>
          <a:bodyPr anchor="t"/>
          <a:lstStyle>
            <a:lvl1pPr marL="0" indent="0" algn="ctr">
              <a:spcBef>
                <a:spcPts val="0"/>
              </a:spcBef>
              <a:buSzTx/>
              <a:buNone/>
              <a:defRPr sz="2601"/>
            </a:lvl1pPr>
            <a:lvl2pPr marL="0" indent="160729" algn="ctr">
              <a:spcBef>
                <a:spcPts val="0"/>
              </a:spcBef>
              <a:buSzTx/>
              <a:buNone/>
              <a:defRPr sz="2601"/>
            </a:lvl2pPr>
            <a:lvl3pPr marL="0" indent="321457" algn="ctr">
              <a:spcBef>
                <a:spcPts val="0"/>
              </a:spcBef>
              <a:buSzTx/>
              <a:buNone/>
              <a:defRPr sz="2601"/>
            </a:lvl3pPr>
            <a:lvl4pPr marL="0" indent="482186" algn="ctr">
              <a:spcBef>
                <a:spcPts val="0"/>
              </a:spcBef>
              <a:buSzTx/>
              <a:buNone/>
              <a:defRPr sz="2601"/>
            </a:lvl4pPr>
            <a:lvl5pPr marL="0" indent="642915" algn="ctr">
              <a:spcBef>
                <a:spcPts val="0"/>
              </a:spcBef>
              <a:buSzTx/>
              <a:buNone/>
              <a:defRPr sz="2601"/>
            </a:lvl5pPr>
          </a:lstStyle>
          <a:p>
            <a:r>
              <a:t>本文レベル1</a:t>
            </a:r>
          </a:p>
          <a:p>
            <a:pPr lvl="1"/>
            <a:r>
              <a:t>本文レベル2</a:t>
            </a:r>
          </a:p>
          <a:p>
            <a:pPr lvl="2"/>
            <a:r>
              <a:t>本文レベル3</a:t>
            </a:r>
          </a:p>
          <a:p>
            <a:pPr lvl="3"/>
            <a:r>
              <a:t>本文レベル4</a:t>
            </a:r>
          </a:p>
          <a:p>
            <a:pPr lvl="4"/>
            <a:r>
              <a:t>本文レベル5</a:t>
            </a:r>
          </a:p>
        </p:txBody>
      </p:sp>
      <p:sp>
        <p:nvSpPr>
          <p:cNvPr id="41" name="スライド番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タイトル（上）">
    <p:spTree>
      <p:nvGrpSpPr>
        <p:cNvPr id="1" name=""/>
        <p:cNvGrpSpPr/>
        <p:nvPr/>
      </p:nvGrpSpPr>
      <p:grpSpPr>
        <a:xfrm>
          <a:off x="0" y="0"/>
          <a:ext cx="0" cy="0"/>
          <a:chOff x="0" y="0"/>
          <a:chExt cx="0" cy="0"/>
        </a:xfrm>
      </p:grpSpPr>
      <p:sp>
        <p:nvSpPr>
          <p:cNvPr id="48" name="タイトルテキスト"/>
          <p:cNvSpPr txBox="1">
            <a:spLocks noGrp="1"/>
          </p:cNvSpPr>
          <p:nvPr>
            <p:ph type="title"/>
          </p:nvPr>
        </p:nvSpPr>
        <p:spPr>
          <a:prstGeom prst="rect">
            <a:avLst/>
          </a:prstGeom>
        </p:spPr>
        <p:txBody>
          <a:bodyPr/>
          <a:lstStyle/>
          <a:p>
            <a:r>
              <a:t>タイトルテキスト</a:t>
            </a:r>
          </a:p>
        </p:txBody>
      </p:sp>
      <p:sp>
        <p:nvSpPr>
          <p:cNvPr id="49" name="スライド番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56" name="タイトルテキスト"/>
          <p:cNvSpPr txBox="1">
            <a:spLocks noGrp="1"/>
          </p:cNvSpPr>
          <p:nvPr>
            <p:ph type="title"/>
          </p:nvPr>
        </p:nvSpPr>
        <p:spPr>
          <a:prstGeom prst="rect">
            <a:avLst/>
          </a:prstGeom>
        </p:spPr>
        <p:txBody>
          <a:bodyPr/>
          <a:lstStyle/>
          <a:p>
            <a:r>
              <a:t>タイトルテキスト</a:t>
            </a:r>
          </a:p>
        </p:txBody>
      </p:sp>
      <p:sp>
        <p:nvSpPr>
          <p:cNvPr id="57" name="本文レベル1…"/>
          <p:cNvSpPr txBox="1">
            <a:spLocks noGrp="1"/>
          </p:cNvSpPr>
          <p:nvPr>
            <p:ph type="body" idx="1"/>
          </p:nvPr>
        </p:nvSpPr>
        <p:spPr>
          <a:prstGeom prst="rect">
            <a:avLst/>
          </a:prstGeom>
        </p:spPr>
        <p:txBody>
          <a:bodyPr/>
          <a:lstStyle/>
          <a:p>
            <a:r>
              <a:t>本文レベル1</a:t>
            </a:r>
          </a:p>
          <a:p>
            <a:pPr lvl="1"/>
            <a:r>
              <a:t>本文レベル2</a:t>
            </a:r>
          </a:p>
          <a:p>
            <a:pPr lvl="2"/>
            <a:r>
              <a:t>本文レベル3</a:t>
            </a:r>
          </a:p>
          <a:p>
            <a:pPr lvl="3"/>
            <a:r>
              <a:t>本文レベル4</a:t>
            </a:r>
          </a:p>
          <a:p>
            <a:pPr lvl="4"/>
            <a:r>
              <a:t>本文レベル5</a:t>
            </a:r>
          </a:p>
        </p:txBody>
      </p:sp>
      <p:sp>
        <p:nvSpPr>
          <p:cNvPr id="58" name="スライド番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65" name="イメージ"/>
          <p:cNvSpPr>
            <a:spLocks noGrp="1"/>
          </p:cNvSpPr>
          <p:nvPr>
            <p:ph type="pic" sz="half" idx="13"/>
          </p:nvPr>
        </p:nvSpPr>
        <p:spPr>
          <a:xfrm>
            <a:off x="6298406" y="1821656"/>
            <a:ext cx="5000625" cy="4420195"/>
          </a:xfrm>
          <a:prstGeom prst="rect">
            <a:avLst/>
          </a:prstGeom>
        </p:spPr>
        <p:txBody>
          <a:bodyPr lIns="91439" tIns="45719" rIns="91439" bIns="45719" anchor="t">
            <a:noAutofit/>
          </a:bodyPr>
          <a:lstStyle/>
          <a:p>
            <a:endParaRPr/>
          </a:p>
        </p:txBody>
      </p:sp>
      <p:sp>
        <p:nvSpPr>
          <p:cNvPr id="66" name="タイトルテキスト"/>
          <p:cNvSpPr txBox="1">
            <a:spLocks noGrp="1"/>
          </p:cNvSpPr>
          <p:nvPr>
            <p:ph type="title"/>
          </p:nvPr>
        </p:nvSpPr>
        <p:spPr>
          <a:prstGeom prst="rect">
            <a:avLst/>
          </a:prstGeom>
        </p:spPr>
        <p:txBody>
          <a:bodyPr/>
          <a:lstStyle/>
          <a:p>
            <a:r>
              <a:t>タイトルテキスト</a:t>
            </a:r>
          </a:p>
        </p:txBody>
      </p:sp>
      <p:sp>
        <p:nvSpPr>
          <p:cNvPr id="67" name="本文レベル1…"/>
          <p:cNvSpPr txBox="1">
            <a:spLocks noGrp="1"/>
          </p:cNvSpPr>
          <p:nvPr>
            <p:ph type="body" sz="half" idx="1"/>
          </p:nvPr>
        </p:nvSpPr>
        <p:spPr>
          <a:xfrm>
            <a:off x="892969" y="1821656"/>
            <a:ext cx="5000625" cy="4420195"/>
          </a:xfrm>
          <a:prstGeom prst="rect">
            <a:avLst/>
          </a:prstGeom>
        </p:spPr>
        <p:txBody>
          <a:bodyPr/>
          <a:lstStyle>
            <a:lvl1pPr marL="241093" indent="-241093">
              <a:spcBef>
                <a:spcPts val="2250"/>
              </a:spcBef>
              <a:defRPr sz="1969"/>
            </a:lvl1pPr>
            <a:lvl2pPr marL="482186" indent="-241093">
              <a:spcBef>
                <a:spcPts val="2250"/>
              </a:spcBef>
              <a:defRPr sz="1969"/>
            </a:lvl2pPr>
            <a:lvl3pPr marL="723279" indent="-241093">
              <a:spcBef>
                <a:spcPts val="2250"/>
              </a:spcBef>
              <a:defRPr sz="1969"/>
            </a:lvl3pPr>
            <a:lvl4pPr marL="964372" indent="-241093">
              <a:spcBef>
                <a:spcPts val="2250"/>
              </a:spcBef>
              <a:defRPr sz="1969"/>
            </a:lvl4pPr>
            <a:lvl5pPr marL="1205465" indent="-241093">
              <a:spcBef>
                <a:spcPts val="2250"/>
              </a:spcBef>
              <a:defRPr sz="1969"/>
            </a:lvl5pPr>
          </a:lstStyle>
          <a:p>
            <a:r>
              <a:t>本文レベル1</a:t>
            </a:r>
          </a:p>
          <a:p>
            <a:pPr lvl="1"/>
            <a:r>
              <a:t>本文レベル2</a:t>
            </a:r>
          </a:p>
          <a:p>
            <a:pPr lvl="2"/>
            <a:r>
              <a:t>本文レベル3</a:t>
            </a:r>
          </a:p>
          <a:p>
            <a:pPr lvl="3"/>
            <a:r>
              <a:t>本文レベル4</a:t>
            </a:r>
          </a:p>
          <a:p>
            <a:pPr lvl="4"/>
            <a:r>
              <a:t>本文レベル5</a:t>
            </a:r>
          </a:p>
        </p:txBody>
      </p:sp>
      <p:sp>
        <p:nvSpPr>
          <p:cNvPr id="68" name="スライド番号"/>
          <p:cNvSpPr txBox="1">
            <a:spLocks noGrp="1"/>
          </p:cNvSpPr>
          <p:nvPr>
            <p:ph type="sldNum" sz="quarter" idx="2"/>
          </p:nvPr>
        </p:nvSpPr>
        <p:spPr>
          <a:xfrm>
            <a:off x="5914088" y="6536531"/>
            <a:ext cx="283732" cy="275717"/>
          </a:xfrm>
          <a:prstGeom prst="rect">
            <a:avLst/>
          </a:prstGeom>
        </p:spPr>
        <p:txBody>
          <a:bodyPr/>
          <a:lstStyle>
            <a:lvl1pPr>
              <a:defRPr>
                <a:latin typeface="+mn-lt"/>
                <a:ea typeface="+mn-ea"/>
                <a:cs typeface="+mn-cs"/>
                <a:sym typeface="ヒラギノ角ゴ ProN W3"/>
              </a:defRPr>
            </a:lvl1pPr>
          </a:lstStyle>
          <a:p>
            <a:fld id="{86CB4B4D-7CA3-9044-876B-883B54F8677D}" type="slidenum">
              <a:rPr/>
              <a:pPr/>
              <a:t>‹#›</a:t>
            </a:fld>
            <a:endParaRPr/>
          </a:p>
        </p:txBody>
      </p:sp>
    </p:spTree>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type="tx">
  <p:cSld name="箇条書き">
    <p:spTree>
      <p:nvGrpSpPr>
        <p:cNvPr id="1" name=""/>
        <p:cNvGrpSpPr/>
        <p:nvPr/>
      </p:nvGrpSpPr>
      <p:grpSpPr>
        <a:xfrm>
          <a:off x="0" y="0"/>
          <a:ext cx="0" cy="0"/>
          <a:chOff x="0" y="0"/>
          <a:chExt cx="0" cy="0"/>
        </a:xfrm>
      </p:grpSpPr>
      <p:sp>
        <p:nvSpPr>
          <p:cNvPr id="75" name="本文レベル1…"/>
          <p:cNvSpPr txBox="1">
            <a:spLocks noGrp="1"/>
          </p:cNvSpPr>
          <p:nvPr>
            <p:ph type="body" idx="1"/>
          </p:nvPr>
        </p:nvSpPr>
        <p:spPr>
          <a:xfrm>
            <a:off x="892969" y="892969"/>
            <a:ext cx="10406063" cy="5072063"/>
          </a:xfrm>
          <a:prstGeom prst="rect">
            <a:avLst/>
          </a:prstGeom>
        </p:spPr>
        <p:txBody>
          <a:bodyPr/>
          <a:lstStyle/>
          <a:p>
            <a:r>
              <a:t>本文レベル1</a:t>
            </a:r>
          </a:p>
          <a:p>
            <a:pPr lvl="1"/>
            <a:r>
              <a:t>本文レベル2</a:t>
            </a:r>
          </a:p>
          <a:p>
            <a:pPr lvl="2"/>
            <a:r>
              <a:t>本文レベル3</a:t>
            </a:r>
          </a:p>
          <a:p>
            <a:pPr lvl="3"/>
            <a:r>
              <a:t>本文レベル4</a:t>
            </a:r>
          </a:p>
          <a:p>
            <a:pPr lvl="4"/>
            <a:r>
              <a:t>本文レベル5</a:t>
            </a:r>
          </a:p>
        </p:txBody>
      </p:sp>
      <p:sp>
        <p:nvSpPr>
          <p:cNvPr id="76" name="スライド番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画像（3点）">
    <p:spTree>
      <p:nvGrpSpPr>
        <p:cNvPr id="1" name=""/>
        <p:cNvGrpSpPr/>
        <p:nvPr/>
      </p:nvGrpSpPr>
      <p:grpSpPr>
        <a:xfrm>
          <a:off x="0" y="0"/>
          <a:ext cx="0" cy="0"/>
          <a:chOff x="0" y="0"/>
          <a:chExt cx="0" cy="0"/>
        </a:xfrm>
      </p:grpSpPr>
      <p:sp>
        <p:nvSpPr>
          <p:cNvPr id="83" name="イメージ"/>
          <p:cNvSpPr>
            <a:spLocks noGrp="1"/>
          </p:cNvSpPr>
          <p:nvPr>
            <p:ph type="pic" sz="quarter" idx="13"/>
          </p:nvPr>
        </p:nvSpPr>
        <p:spPr>
          <a:xfrm>
            <a:off x="6298406" y="3580805"/>
            <a:ext cx="5000625" cy="2652117"/>
          </a:xfrm>
          <a:prstGeom prst="rect">
            <a:avLst/>
          </a:prstGeom>
        </p:spPr>
        <p:txBody>
          <a:bodyPr lIns="91439" tIns="45719" rIns="91439" bIns="45719" anchor="t">
            <a:noAutofit/>
          </a:bodyPr>
          <a:lstStyle/>
          <a:p>
            <a:endParaRPr/>
          </a:p>
        </p:txBody>
      </p:sp>
      <p:sp>
        <p:nvSpPr>
          <p:cNvPr id="84" name="イメージ"/>
          <p:cNvSpPr>
            <a:spLocks noGrp="1"/>
          </p:cNvSpPr>
          <p:nvPr>
            <p:ph type="pic" sz="quarter" idx="14"/>
          </p:nvPr>
        </p:nvSpPr>
        <p:spPr>
          <a:xfrm>
            <a:off x="6298406" y="625078"/>
            <a:ext cx="5000625" cy="2652117"/>
          </a:xfrm>
          <a:prstGeom prst="rect">
            <a:avLst/>
          </a:prstGeom>
        </p:spPr>
        <p:txBody>
          <a:bodyPr lIns="91439" tIns="45719" rIns="91439" bIns="45719" anchor="t">
            <a:noAutofit/>
          </a:bodyPr>
          <a:lstStyle/>
          <a:p>
            <a:endParaRPr/>
          </a:p>
        </p:txBody>
      </p:sp>
      <p:sp>
        <p:nvSpPr>
          <p:cNvPr id="85" name="イメージ"/>
          <p:cNvSpPr>
            <a:spLocks noGrp="1"/>
          </p:cNvSpPr>
          <p:nvPr>
            <p:ph type="pic" sz="half" idx="15"/>
          </p:nvPr>
        </p:nvSpPr>
        <p:spPr>
          <a:xfrm>
            <a:off x="892969" y="625078"/>
            <a:ext cx="5000625" cy="5607844"/>
          </a:xfrm>
          <a:prstGeom prst="rect">
            <a:avLst/>
          </a:prstGeom>
        </p:spPr>
        <p:txBody>
          <a:bodyPr lIns="91439" tIns="45719" rIns="91439" bIns="45719" anchor="t">
            <a:noAutofit/>
          </a:bodyPr>
          <a:lstStyle/>
          <a:p>
            <a:endParaRPr/>
          </a:p>
        </p:txBody>
      </p:sp>
      <p:sp>
        <p:nvSpPr>
          <p:cNvPr id="86" name="スライド番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引用">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190625" y="4473773"/>
            <a:ext cx="9810750" cy="362215"/>
          </a:xfrm>
          <a:prstGeom prst="rect">
            <a:avLst/>
          </a:prstGeom>
        </p:spPr>
        <p:txBody>
          <a:bodyPr anchor="t">
            <a:spAutoFit/>
          </a:bodyPr>
          <a:lstStyle>
            <a:lvl1pPr marL="0" indent="0" algn="ctr">
              <a:spcBef>
                <a:spcPts val="0"/>
              </a:spcBef>
              <a:buSzTx/>
              <a:buNone/>
              <a:defRPr sz="1687"/>
            </a:lvl1pPr>
          </a:lstStyle>
          <a:p>
            <a:r>
              <a:t>–Johnny Appleseed</a:t>
            </a:r>
          </a:p>
        </p:txBody>
      </p:sp>
      <p:sp>
        <p:nvSpPr>
          <p:cNvPr id="94" name="“ここに引用を入力してください。”"/>
          <p:cNvSpPr txBox="1">
            <a:spLocks noGrp="1"/>
          </p:cNvSpPr>
          <p:nvPr>
            <p:ph type="body" sz="quarter" idx="14"/>
          </p:nvPr>
        </p:nvSpPr>
        <p:spPr>
          <a:xfrm>
            <a:off x="1190625" y="2979431"/>
            <a:ext cx="9810750" cy="470513"/>
          </a:xfrm>
          <a:prstGeom prst="rect">
            <a:avLst/>
          </a:prstGeom>
        </p:spPr>
        <p:txBody>
          <a:bodyPr>
            <a:spAutoFit/>
          </a:bodyPr>
          <a:lstStyle>
            <a:lvl1pPr marL="0" indent="0" algn="ctr">
              <a:spcBef>
                <a:spcPts val="0"/>
              </a:spcBef>
              <a:buSzTx/>
              <a:buNone/>
              <a:defRPr sz="2391"/>
            </a:lvl1pPr>
          </a:lstStyle>
          <a:p>
            <a:r>
              <a:t>“ここに引用を入力してください。”</a:t>
            </a:r>
          </a:p>
        </p:txBody>
      </p:sp>
      <p:sp>
        <p:nvSpPr>
          <p:cNvPr id="95" name="スライド番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写真">
    <p:spTree>
      <p:nvGrpSpPr>
        <p:cNvPr id="1" name=""/>
        <p:cNvGrpSpPr/>
        <p:nvPr/>
      </p:nvGrpSpPr>
      <p:grpSpPr>
        <a:xfrm>
          <a:off x="0" y="0"/>
          <a:ext cx="0" cy="0"/>
          <a:chOff x="0" y="0"/>
          <a:chExt cx="0" cy="0"/>
        </a:xfrm>
      </p:grpSpPr>
      <p:sp>
        <p:nvSpPr>
          <p:cNvPr id="102" name="イメージ"/>
          <p:cNvSpPr>
            <a:spLocks noGrp="1"/>
          </p:cNvSpPr>
          <p:nvPr>
            <p:ph type="pic" idx="13"/>
          </p:nvPr>
        </p:nvSpPr>
        <p:spPr>
          <a:xfrm>
            <a:off x="0" y="0"/>
            <a:ext cx="12192000" cy="6858000"/>
          </a:xfrm>
          <a:prstGeom prst="rect">
            <a:avLst/>
          </a:prstGeom>
        </p:spPr>
        <p:txBody>
          <a:bodyPr lIns="91439" tIns="45719" rIns="91439" bIns="45719" anchor="t">
            <a:noAutofit/>
          </a:bodyPr>
          <a:lstStyle/>
          <a:p>
            <a:endParaRPr/>
          </a:p>
        </p:txBody>
      </p:sp>
      <p:sp>
        <p:nvSpPr>
          <p:cNvPr id="103" name="スライド番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スライド番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rgbClr val="24B1C9"/>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solidFill>
                  <a:schemeClr val="bg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5098474" y="5444835"/>
            <a:ext cx="1995053" cy="258995"/>
          </a:xfrm>
        </p:spPr>
        <p:txBody>
          <a:bodyPr/>
          <a:lstStyle>
            <a:lvl1pPr algn="ctr">
              <a:defRPr sz="1800"/>
            </a:lvl1pPr>
          </a:lstStyle>
          <a:p>
            <a:fld id="{24EED5D3-2F00-7948-8CDE-0C9113E41510}" type="datetime1">
              <a:rPr lang="ja-JP" altLang="en-US" smtClean="0">
                <a:solidFill>
                  <a:prstClr val="white"/>
                </a:solidFill>
              </a:rPr>
              <a:pPr/>
              <a:t>2018/1/26</a:t>
            </a:fld>
            <a:endParaRPr lang="ja-JP" altLang="en-US">
              <a:solidFill>
                <a:prstClr val="white"/>
              </a:solidFill>
            </a:endParaRPr>
          </a:p>
        </p:txBody>
      </p:sp>
      <p:sp>
        <p:nvSpPr>
          <p:cNvPr id="5" name="Footer Placeholder 4"/>
          <p:cNvSpPr>
            <a:spLocks noGrp="1"/>
          </p:cNvSpPr>
          <p:nvPr>
            <p:ph type="ftr" sz="quarter" idx="11"/>
          </p:nvPr>
        </p:nvSpPr>
        <p:spPr/>
        <p:txBody>
          <a:bodyPr/>
          <a:lstStyle/>
          <a:p>
            <a:r>
              <a:rPr lang="en-US" altLang="ja-JP" b="1" dirty="0">
                <a:solidFill>
                  <a:prstClr val="white"/>
                </a:solidFill>
              </a:rPr>
              <a:t>Confidential  </a:t>
            </a:r>
            <a:r>
              <a:rPr lang="de-DE" altLang="ja-JP" dirty="0">
                <a:solidFill>
                  <a:prstClr val="white"/>
                </a:solidFill>
              </a:rPr>
              <a:t>©2017 </a:t>
            </a:r>
            <a:r>
              <a:rPr lang="de-DE" altLang="ja-JP" dirty="0" err="1">
                <a:solidFill>
                  <a:prstClr val="white"/>
                </a:solidFill>
              </a:rPr>
              <a:t>sdtech</a:t>
            </a:r>
            <a:r>
              <a:rPr lang="de-DE" altLang="ja-JP" dirty="0">
                <a:solidFill>
                  <a:prstClr val="white"/>
                </a:solidFill>
              </a:rPr>
              <a:t> </a:t>
            </a:r>
            <a:r>
              <a:rPr lang="de-DE" altLang="ja-JP" dirty="0" err="1">
                <a:solidFill>
                  <a:prstClr val="white"/>
                </a:solidFill>
              </a:rPr>
              <a:t>inc.</a:t>
            </a:r>
            <a:r>
              <a:rPr lang="de-DE" altLang="ja-JP" dirty="0">
                <a:solidFill>
                  <a:prstClr val="white"/>
                </a:solidFill>
              </a:rPr>
              <a:t> All </a:t>
            </a:r>
            <a:r>
              <a:rPr lang="de-DE" altLang="ja-JP" dirty="0" err="1">
                <a:solidFill>
                  <a:prstClr val="white"/>
                </a:solidFill>
              </a:rPr>
              <a:t>Rights</a:t>
            </a:r>
            <a:r>
              <a:rPr lang="de-DE" altLang="ja-JP" dirty="0">
                <a:solidFill>
                  <a:prstClr val="white"/>
                </a:solidFill>
              </a:rPr>
              <a:t> </a:t>
            </a:r>
            <a:r>
              <a:rPr lang="de-DE" altLang="ja-JP" dirty="0" err="1">
                <a:solidFill>
                  <a:prstClr val="white"/>
                </a:solidFill>
              </a:rPr>
              <a:t>Reserved</a:t>
            </a:r>
            <a:r>
              <a:rPr lang="en-US" altLang="ja-JP" dirty="0">
                <a:solidFill>
                  <a:prstClr val="white"/>
                </a:solidFill>
              </a:rPr>
              <a:t>.</a:t>
            </a:r>
            <a:endParaRPr lang="ja-JP" altLang="en-US" dirty="0">
              <a:solidFill>
                <a:prstClr val="white"/>
              </a:solidFill>
            </a:endParaRPr>
          </a:p>
        </p:txBody>
      </p:sp>
      <p:pic>
        <p:nvPicPr>
          <p:cNvPr id="10" name="図 9"/>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 y="1"/>
            <a:ext cx="2468879" cy="827978"/>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dirty="0"/>
              <a:t>1/26/18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5D02CC9-74C8-AC4B-974C-2CACB62D20E7}" type="datetime1">
              <a:rPr lang="ja-JP" altLang="en-US" smtClean="0">
                <a:solidFill>
                  <a:prstClr val="white"/>
                </a:solidFill>
              </a:rPr>
              <a:pPr/>
              <a:t>2018/1/26</a:t>
            </a:fld>
            <a:endParaRPr lang="ja-JP" altLang="en-US" dirty="0">
              <a:solidFill>
                <a:prstClr val="white"/>
              </a:solidFill>
            </a:endParaRPr>
          </a:p>
        </p:txBody>
      </p:sp>
      <p:sp>
        <p:nvSpPr>
          <p:cNvPr id="4" name="Footer Placeholder 3"/>
          <p:cNvSpPr>
            <a:spLocks noGrp="1"/>
          </p:cNvSpPr>
          <p:nvPr>
            <p:ph type="ftr" sz="quarter" idx="11"/>
          </p:nvPr>
        </p:nvSpPr>
        <p:spPr/>
        <p:txBody>
          <a:bodyPr/>
          <a:lstStyle/>
          <a:p>
            <a:r>
              <a:rPr lang="en-US" altLang="ja-JP" b="1" dirty="0">
                <a:solidFill>
                  <a:prstClr val="white"/>
                </a:solidFill>
              </a:rPr>
              <a:t>Confidential  </a:t>
            </a:r>
            <a:r>
              <a:rPr lang="de-DE" altLang="ja-JP" dirty="0">
                <a:solidFill>
                  <a:prstClr val="white"/>
                </a:solidFill>
              </a:rPr>
              <a:t>©2017 </a:t>
            </a:r>
            <a:r>
              <a:rPr lang="de-DE" altLang="ja-JP" dirty="0" err="1">
                <a:solidFill>
                  <a:prstClr val="white"/>
                </a:solidFill>
              </a:rPr>
              <a:t>sdtech</a:t>
            </a:r>
            <a:r>
              <a:rPr lang="de-DE" altLang="ja-JP" dirty="0">
                <a:solidFill>
                  <a:prstClr val="white"/>
                </a:solidFill>
              </a:rPr>
              <a:t> </a:t>
            </a:r>
            <a:r>
              <a:rPr lang="de-DE" altLang="ja-JP" dirty="0" err="1">
                <a:solidFill>
                  <a:prstClr val="white"/>
                </a:solidFill>
              </a:rPr>
              <a:t>inc.</a:t>
            </a:r>
            <a:r>
              <a:rPr lang="de-DE" altLang="ja-JP" dirty="0">
                <a:solidFill>
                  <a:prstClr val="white"/>
                </a:solidFill>
              </a:rPr>
              <a:t> All </a:t>
            </a:r>
            <a:r>
              <a:rPr lang="de-DE" altLang="ja-JP" dirty="0" err="1">
                <a:solidFill>
                  <a:prstClr val="white"/>
                </a:solidFill>
              </a:rPr>
              <a:t>Rights</a:t>
            </a:r>
            <a:r>
              <a:rPr lang="de-DE" altLang="ja-JP" dirty="0">
                <a:solidFill>
                  <a:prstClr val="white"/>
                </a:solidFill>
              </a:rPr>
              <a:t> </a:t>
            </a:r>
            <a:r>
              <a:rPr lang="de-DE" altLang="ja-JP" dirty="0" err="1">
                <a:solidFill>
                  <a:prstClr val="white"/>
                </a:solidFill>
              </a:rPr>
              <a:t>Reserved</a:t>
            </a:r>
            <a:r>
              <a:rPr lang="en-US" altLang="ja-JP" dirty="0">
                <a:solidFill>
                  <a:prstClr val="white"/>
                </a:solidFill>
              </a:rPr>
              <a:t>.</a:t>
            </a:r>
            <a:endParaRPr lang="ja-JP" altLang="en-US" dirty="0">
              <a:solidFill>
                <a:prstClr val="white"/>
              </a:solidFill>
            </a:endParaRPr>
          </a:p>
        </p:txBody>
      </p:sp>
      <p:sp>
        <p:nvSpPr>
          <p:cNvPr id="5" name="Slide Number Placeholder 4"/>
          <p:cNvSpPr>
            <a:spLocks noGrp="1"/>
          </p:cNvSpPr>
          <p:nvPr>
            <p:ph type="sldNum" sz="quarter" idx="12"/>
          </p:nvPr>
        </p:nvSpPr>
        <p:spPr/>
        <p:txBody>
          <a:bodyPr/>
          <a:lstStyle/>
          <a:p>
            <a:fld id="{9D04CFD6-AF46-CC45-885B-126F46C1F044}" type="slidenum">
              <a:rPr lang="ja-JP" altLang="en-US" smtClean="0">
                <a:solidFill>
                  <a:prstClr val="white"/>
                </a:solidFill>
              </a:rPr>
              <a:pPr/>
              <a:t>‹#›</a:t>
            </a:fld>
            <a:endParaRPr lang="ja-JP" altLang="en-US">
              <a:solidFill>
                <a:prstClr val="white"/>
              </a:solidFill>
            </a:endParaRPr>
          </a:p>
        </p:txBody>
      </p:sp>
      <p:pic>
        <p:nvPicPr>
          <p:cNvPr id="6" name="図 5"/>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547044" y="30229"/>
            <a:ext cx="1644955" cy="551662"/>
          </a:xfrm>
          <a:prstGeom prst="rect">
            <a:avLst/>
          </a:prstGeom>
        </p:spPr>
      </p:pic>
      <p:sp>
        <p:nvSpPr>
          <p:cNvPr id="7" name="Text Placeholder 2"/>
          <p:cNvSpPr>
            <a:spLocks noGrp="1"/>
          </p:cNvSpPr>
          <p:nvPr>
            <p:ph idx="1"/>
          </p:nvPr>
        </p:nvSpPr>
        <p:spPr>
          <a:xfrm>
            <a:off x="838200" y="1825625"/>
            <a:ext cx="10515600" cy="4351338"/>
          </a:xfrm>
          <a:prstGeom prst="rect">
            <a:avLst/>
          </a:prstGeom>
        </p:spPr>
        <p:txBody>
          <a:bodyPr vert="horz" lIns="91440" tIns="45720" rIns="91440" bIns="45720" rtlCol="0">
            <a:normAutofit/>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タイトル スライド">
    <p:bg>
      <p:bgPr>
        <a:solidFill>
          <a:srgbClr val="24B1C9"/>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ltLang="ja-JP" b="1" dirty="0">
                <a:solidFill>
                  <a:prstClr val="white"/>
                </a:solidFill>
              </a:rPr>
              <a:t>Confidential  </a:t>
            </a:r>
            <a:r>
              <a:rPr lang="de-DE" altLang="ja-JP" dirty="0">
                <a:solidFill>
                  <a:prstClr val="white"/>
                </a:solidFill>
              </a:rPr>
              <a:t>©2017 </a:t>
            </a:r>
            <a:r>
              <a:rPr lang="de-DE" altLang="ja-JP" dirty="0" err="1">
                <a:solidFill>
                  <a:prstClr val="white"/>
                </a:solidFill>
              </a:rPr>
              <a:t>sdtech</a:t>
            </a:r>
            <a:r>
              <a:rPr lang="de-DE" altLang="ja-JP" dirty="0">
                <a:solidFill>
                  <a:prstClr val="white"/>
                </a:solidFill>
              </a:rPr>
              <a:t> </a:t>
            </a:r>
            <a:r>
              <a:rPr lang="de-DE" altLang="ja-JP" dirty="0" err="1">
                <a:solidFill>
                  <a:prstClr val="white"/>
                </a:solidFill>
              </a:rPr>
              <a:t>inc.</a:t>
            </a:r>
            <a:r>
              <a:rPr lang="de-DE" altLang="ja-JP" dirty="0">
                <a:solidFill>
                  <a:prstClr val="white"/>
                </a:solidFill>
              </a:rPr>
              <a:t> All </a:t>
            </a:r>
            <a:r>
              <a:rPr lang="de-DE" altLang="ja-JP" dirty="0" err="1">
                <a:solidFill>
                  <a:prstClr val="white"/>
                </a:solidFill>
              </a:rPr>
              <a:t>Rights</a:t>
            </a:r>
            <a:r>
              <a:rPr lang="de-DE" altLang="ja-JP" dirty="0">
                <a:solidFill>
                  <a:prstClr val="white"/>
                </a:solidFill>
              </a:rPr>
              <a:t> </a:t>
            </a:r>
            <a:r>
              <a:rPr lang="de-DE" altLang="ja-JP" dirty="0" err="1">
                <a:solidFill>
                  <a:prstClr val="white"/>
                </a:solidFill>
              </a:rPr>
              <a:t>Reserved</a:t>
            </a:r>
            <a:r>
              <a:rPr lang="en-US" altLang="ja-JP" dirty="0">
                <a:solidFill>
                  <a:prstClr val="white"/>
                </a:solidFill>
              </a:rPr>
              <a:t>.</a:t>
            </a:r>
            <a:endParaRPr lang="ja-JP" altLang="en-US" dirty="0">
              <a:solidFill>
                <a:prstClr val="white"/>
              </a:solidFill>
            </a:endParaRPr>
          </a:p>
        </p:txBody>
      </p:sp>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01775" y="2155050"/>
            <a:ext cx="2988450" cy="298845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ja-JP" altLang="en-US" smtClean="0"/>
              <a:t>マスター タイトルの書式設定</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dirty="0"/>
              <a:t>1/26/18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dirty="0"/>
              <a:t>1/26/18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列">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ja-JP" altLang="en-US" smtClean="0"/>
              <a:t>マスター タイトルの書式設定</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dirty="0"/>
              <a:t>1/26/18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ja-JP" altLang="en-US" smtClean="0"/>
              <a:t>マスター タイトルの書式設定</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プレースホルダーまでドラッグするかアイコンをクリックして図を追加</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プレースホルダーまでドラッグするかアイコンをクリックして図を追加</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プレースホルダーまでドラッグするかアイコンをクリックして図を追加</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dirty="0"/>
              <a:t>1/26/18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13;&#10;縦書きテキスト">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ja-JP" altLang="en-US" smtClean="0"/>
              <a:t>マスター タイトルの書式設定</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Photo - Horizontal">
    <p:spTree>
      <p:nvGrpSpPr>
        <p:cNvPr id="1" name=""/>
        <p:cNvGrpSpPr/>
        <p:nvPr/>
      </p:nvGrpSpPr>
      <p:grpSpPr>
        <a:xfrm>
          <a:off x="0" y="0"/>
          <a:ext cx="0" cy="0"/>
          <a:chOff x="0" y="0"/>
          <a:chExt cx="0" cy="0"/>
        </a:xfrm>
      </p:grpSpPr>
      <p:sp>
        <p:nvSpPr>
          <p:cNvPr id="14" name="Shape 14"/>
          <p:cNvSpPr>
            <a:spLocks noGrp="1"/>
          </p:cNvSpPr>
          <p:nvPr>
            <p:ph type="pic" idx="13"/>
          </p:nvPr>
        </p:nvSpPr>
        <p:spPr>
          <a:xfrm>
            <a:off x="5642" y="-18974"/>
            <a:ext cx="12180717" cy="6949972"/>
          </a:xfrm>
          <a:prstGeom prst="rect">
            <a:avLst/>
          </a:prstGeom>
          <a:ln w="9525">
            <a:round/>
          </a:ln>
        </p:spPr>
        <p:txBody>
          <a:bodyPr lIns="91439" tIns="45719" rIns="91439" bIns="45719">
            <a:noAutofit/>
          </a:bodyPr>
          <a:lstStyle/>
          <a:p>
            <a:endParaRPr/>
          </a:p>
        </p:txBody>
      </p:sp>
      <p:sp>
        <p:nvSpPr>
          <p:cNvPr id="15" name="Shape 15"/>
          <p:cNvSpPr>
            <a:spLocks noGrp="1"/>
          </p:cNvSpPr>
          <p:nvPr>
            <p:ph type="body" sz="half" idx="14"/>
          </p:nvPr>
        </p:nvSpPr>
        <p:spPr>
          <a:xfrm>
            <a:off x="3014365" y="3428998"/>
            <a:ext cx="9144001" cy="2536032"/>
          </a:xfrm>
          <a:prstGeom prst="rect">
            <a:avLst/>
          </a:prstGeom>
          <a:solidFill>
            <a:srgbClr val="FFFFFF"/>
          </a:solidFill>
        </p:spPr>
        <p:txBody>
          <a:bodyPr anchor="ctr">
            <a:noAutofit/>
          </a:bodyPr>
          <a:lstStyle>
            <a:lvl1pPr marL="0" indent="0" algn="ctr">
              <a:spcBef>
                <a:spcPts val="0"/>
              </a:spcBef>
              <a:buSzTx/>
              <a:buFontTx/>
              <a:buNone/>
              <a:defRPr sz="3200">
                <a:latin typeface="DIN Alternate"/>
                <a:ea typeface="DIN Alternate"/>
                <a:cs typeface="DIN Alternate"/>
                <a:sym typeface="DIN Alternate"/>
              </a:defRPr>
            </a:lvl1pPr>
          </a:lstStyle>
          <a:p>
            <a:pPr marL="0" indent="0" algn="ctr">
              <a:spcBef>
                <a:spcPts val="0"/>
              </a:spcBef>
              <a:buSzTx/>
              <a:buFontTx/>
              <a:buNone/>
              <a:defRPr sz="3200">
                <a:latin typeface="DIN Alternate"/>
                <a:ea typeface="DIN Alternate"/>
                <a:cs typeface="DIN Alternate"/>
                <a:sym typeface="DIN Alternate"/>
              </a:defRPr>
            </a:pPr>
            <a:endParaRPr/>
          </a:p>
        </p:txBody>
      </p:sp>
      <p:sp>
        <p:nvSpPr>
          <p:cNvPr id="16" name="Shape 16"/>
          <p:cNvSpPr>
            <a:spLocks noGrp="1"/>
          </p:cNvSpPr>
          <p:nvPr>
            <p:ph type="body" sz="quarter" idx="15"/>
          </p:nvPr>
        </p:nvSpPr>
        <p:spPr>
          <a:xfrm flipV="1">
            <a:off x="3119635" y="4853488"/>
            <a:ext cx="8924529" cy="2"/>
          </a:xfrm>
          <a:prstGeom prst="line">
            <a:avLst/>
          </a:prstGeom>
          <a:ln w="50800" cap="rnd">
            <a:solidFill>
              <a:srgbClr val="747676"/>
            </a:solidFill>
            <a:custDash>
              <a:ds d="100000" sp="200000"/>
            </a:custDash>
            <a:round/>
          </a:ln>
        </p:spPr>
        <p:txBody>
          <a:bodyPr anchor="ctr">
            <a:noAutofit/>
          </a:bodyPr>
          <a:lstStyle>
            <a:lvl1pPr marL="0" indent="0" defTabSz="321469">
              <a:spcBef>
                <a:spcPts val="0"/>
              </a:spcBef>
              <a:buSzTx/>
              <a:buFontTx/>
              <a:buNone/>
              <a:defRPr sz="1600">
                <a:solidFill>
                  <a:srgbClr val="000000"/>
                </a:solidFill>
                <a:latin typeface="Helvetica"/>
                <a:ea typeface="Helvetica"/>
                <a:cs typeface="Helvetica"/>
                <a:sym typeface="Helvetica"/>
              </a:defRPr>
            </a:lvl1pPr>
          </a:lstStyle>
          <a:p>
            <a:pPr marL="0" indent="0" defTabSz="642937">
              <a:spcBef>
                <a:spcPts val="0"/>
              </a:spcBef>
              <a:buSzTx/>
              <a:buFontTx/>
              <a:buNone/>
              <a:defRPr sz="1600">
                <a:solidFill>
                  <a:srgbClr val="000000"/>
                </a:solidFill>
                <a:latin typeface="Helvetica"/>
                <a:ea typeface="Helvetica"/>
                <a:cs typeface="Helvetica"/>
                <a:sym typeface="Helvetica"/>
              </a:defRPr>
            </a:pPr>
            <a:endParaRPr/>
          </a:p>
        </p:txBody>
      </p:sp>
      <p:sp>
        <p:nvSpPr>
          <p:cNvPr id="17" name="Shape 17"/>
          <p:cNvSpPr>
            <a:spLocks noGrp="1"/>
          </p:cNvSpPr>
          <p:nvPr>
            <p:ph type="title"/>
          </p:nvPr>
        </p:nvSpPr>
        <p:spPr>
          <a:xfrm>
            <a:off x="3416201" y="3168158"/>
            <a:ext cx="8340329" cy="1553766"/>
          </a:xfrm>
          <a:prstGeom prst="rect">
            <a:avLst/>
          </a:prstGeom>
        </p:spPr>
        <p:txBody>
          <a:bodyPr anchor="b"/>
          <a:lstStyle>
            <a:lvl1pPr algn="r">
              <a:lnSpc>
                <a:spcPct val="80000"/>
              </a:lnSpc>
              <a:spcBef>
                <a:spcPts val="0"/>
              </a:spcBef>
              <a:defRPr sz="8500">
                <a:solidFill>
                  <a:srgbClr val="5C5C5C"/>
                </a:solidFill>
              </a:defRPr>
            </a:lvl1pPr>
          </a:lstStyle>
          <a:p>
            <a:r>
              <a:t>タイトルテキスト</a:t>
            </a:r>
          </a:p>
        </p:txBody>
      </p:sp>
      <p:sp>
        <p:nvSpPr>
          <p:cNvPr id="18" name="Shape 18"/>
          <p:cNvSpPr>
            <a:spLocks noGrp="1"/>
          </p:cNvSpPr>
          <p:nvPr>
            <p:ph type="body" sz="quarter" idx="1"/>
          </p:nvPr>
        </p:nvSpPr>
        <p:spPr>
          <a:xfrm>
            <a:off x="3411735" y="4985055"/>
            <a:ext cx="8340329" cy="866180"/>
          </a:xfrm>
          <a:prstGeom prst="rect">
            <a:avLst/>
          </a:prstGeom>
        </p:spPr>
        <p:txBody>
          <a:bodyPr/>
          <a:lstStyle>
            <a:lvl1pPr marL="0" indent="0" algn="r">
              <a:lnSpc>
                <a:spcPct val="70000"/>
              </a:lnSpc>
              <a:spcBef>
                <a:spcPts val="400"/>
              </a:spcBef>
              <a:buSzTx/>
              <a:buFontTx/>
              <a:buNone/>
              <a:defRPr sz="3300">
                <a:solidFill>
                  <a:srgbClr val="747676"/>
                </a:solidFill>
                <a:latin typeface="Iowan Old Style Italic"/>
                <a:ea typeface="Iowan Old Style Italic"/>
                <a:cs typeface="Iowan Old Style Italic"/>
                <a:sym typeface="Iowan Old Style Italic"/>
              </a:defRPr>
            </a:lvl1pPr>
            <a:lvl2pPr marL="0" indent="114300" algn="r">
              <a:lnSpc>
                <a:spcPct val="70000"/>
              </a:lnSpc>
              <a:spcBef>
                <a:spcPts val="400"/>
              </a:spcBef>
              <a:buSzTx/>
              <a:buFontTx/>
              <a:buNone/>
              <a:defRPr sz="3300">
                <a:solidFill>
                  <a:srgbClr val="747676"/>
                </a:solidFill>
                <a:latin typeface="Iowan Old Style Italic"/>
                <a:ea typeface="Iowan Old Style Italic"/>
                <a:cs typeface="Iowan Old Style Italic"/>
                <a:sym typeface="Iowan Old Style Italic"/>
              </a:defRPr>
            </a:lvl2pPr>
            <a:lvl3pPr marL="0" indent="228600" algn="r">
              <a:lnSpc>
                <a:spcPct val="70000"/>
              </a:lnSpc>
              <a:spcBef>
                <a:spcPts val="400"/>
              </a:spcBef>
              <a:buSzTx/>
              <a:buFontTx/>
              <a:buNone/>
              <a:defRPr sz="3300">
                <a:solidFill>
                  <a:srgbClr val="747676"/>
                </a:solidFill>
                <a:latin typeface="Iowan Old Style Italic"/>
                <a:ea typeface="Iowan Old Style Italic"/>
                <a:cs typeface="Iowan Old Style Italic"/>
                <a:sym typeface="Iowan Old Style Italic"/>
              </a:defRPr>
            </a:lvl3pPr>
            <a:lvl4pPr marL="0" indent="342900" algn="r">
              <a:lnSpc>
                <a:spcPct val="70000"/>
              </a:lnSpc>
              <a:spcBef>
                <a:spcPts val="400"/>
              </a:spcBef>
              <a:buSzTx/>
              <a:buFontTx/>
              <a:buNone/>
              <a:defRPr sz="3300">
                <a:solidFill>
                  <a:srgbClr val="747676"/>
                </a:solidFill>
                <a:latin typeface="Iowan Old Style Italic"/>
                <a:ea typeface="Iowan Old Style Italic"/>
                <a:cs typeface="Iowan Old Style Italic"/>
                <a:sym typeface="Iowan Old Style Italic"/>
              </a:defRPr>
            </a:lvl4pPr>
            <a:lvl5pPr marL="0" indent="457200" algn="r">
              <a:lnSpc>
                <a:spcPct val="70000"/>
              </a:lnSpc>
              <a:spcBef>
                <a:spcPts val="400"/>
              </a:spcBef>
              <a:buSzTx/>
              <a:buFontTx/>
              <a:buNone/>
              <a:defRPr sz="3300">
                <a:solidFill>
                  <a:srgbClr val="747676"/>
                </a:solidFill>
                <a:latin typeface="Iowan Old Style Italic"/>
                <a:ea typeface="Iowan Old Style Italic"/>
                <a:cs typeface="Iowan Old Style Italic"/>
                <a:sym typeface="Iowan Old Style Italic"/>
              </a:defRPr>
            </a:lvl5pPr>
          </a:lstStyle>
          <a:p>
            <a:r>
              <a:t>本文レベル1</a:t>
            </a:r>
          </a:p>
          <a:p>
            <a:pPr lvl="1"/>
            <a:r>
              <a:t>本文レベル2</a:t>
            </a:r>
          </a:p>
          <a:p>
            <a:pPr lvl="2"/>
            <a:r>
              <a:t>本文レベル3</a:t>
            </a:r>
          </a:p>
          <a:p>
            <a:pPr lvl="3"/>
            <a:r>
              <a:t>本文レベル4</a:t>
            </a:r>
          </a:p>
          <a:p>
            <a:pPr lvl="4"/>
            <a:r>
              <a:t>本文レベル 5</a:t>
            </a:r>
          </a:p>
        </p:txBody>
      </p:sp>
      <p:pic>
        <p:nvPicPr>
          <p:cNvPr id="19" name="Recruit_Holdings_logo.svg.png"/>
          <p:cNvPicPr>
            <a:picLocks noChangeAspect="1"/>
          </p:cNvPicPr>
          <p:nvPr/>
        </p:nvPicPr>
        <p:blipFill>
          <a:blip r:embed="rId2">
            <a:extLst/>
          </a:blip>
          <a:stretch>
            <a:fillRect/>
          </a:stretch>
        </p:blipFill>
        <p:spPr>
          <a:xfrm>
            <a:off x="3049331" y="4893875"/>
            <a:ext cx="2508467" cy="1048540"/>
          </a:xfrm>
          <a:prstGeom prst="rect">
            <a:avLst/>
          </a:prstGeom>
          <a:ln w="12700">
            <a:miter lim="400000"/>
          </a:ln>
        </p:spPr>
      </p:pic>
      <p:sp>
        <p:nvSpPr>
          <p:cNvPr id="20" name="Shape 20"/>
          <p:cNvSpPr>
            <a:spLocks noGrp="1"/>
          </p:cNvSpPr>
          <p:nvPr>
            <p:ph type="sldNum" sz="quarter" idx="2"/>
          </p:nvPr>
        </p:nvSpPr>
        <p:spPr>
          <a:xfrm>
            <a:off x="9949118" y="6465094"/>
            <a:ext cx="294953" cy="313546"/>
          </a:xfrm>
          <a:prstGeom prst="rect">
            <a:avLst/>
          </a:prstGeom>
        </p:spPr>
        <p:txBody>
          <a:bodyPr/>
          <a:lstStyle>
            <a:lvl1pPr>
              <a:defRPr>
                <a:solidFill>
                  <a:srgbClr val="CBCBCB"/>
                </a:solidFill>
              </a:defRPr>
            </a:lvl1pPr>
          </a:lstStyle>
          <a:p>
            <a:fld id="{86CB4B4D-7CA3-9044-876B-883B54F8677D}" type="slidenum">
              <a:rPr/>
              <a:pPr/>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27" name="Shape 27"/>
          <p:cNvSpPr>
            <a:spLocks noGrp="1"/>
          </p:cNvSpPr>
          <p:nvPr>
            <p:ph type="body" sz="quarter" idx="13"/>
          </p:nvPr>
        </p:nvSpPr>
        <p:spPr>
          <a:xfrm>
            <a:off x="1925836" y="3929062"/>
            <a:ext cx="8350159" cy="2"/>
          </a:xfrm>
          <a:prstGeom prst="line">
            <a:avLst/>
          </a:prstGeom>
          <a:ln w="50800" cap="rnd">
            <a:solidFill>
              <a:srgbClr val="747676"/>
            </a:solidFill>
            <a:custDash>
              <a:ds d="100000" sp="200000"/>
            </a:custDash>
            <a:round/>
          </a:ln>
        </p:spPr>
        <p:txBody>
          <a:bodyPr anchor="ctr">
            <a:noAutofit/>
          </a:bodyPr>
          <a:lstStyle>
            <a:lvl1pPr marL="0" indent="0" defTabSz="321469">
              <a:spcBef>
                <a:spcPts val="0"/>
              </a:spcBef>
              <a:buSzTx/>
              <a:buFontTx/>
              <a:buNone/>
              <a:defRPr sz="1600">
                <a:solidFill>
                  <a:srgbClr val="000000"/>
                </a:solidFill>
                <a:latin typeface="Helvetica"/>
                <a:ea typeface="Helvetica"/>
                <a:cs typeface="Helvetica"/>
                <a:sym typeface="Helvetica"/>
              </a:defRPr>
            </a:lvl1pPr>
          </a:lstStyle>
          <a:p>
            <a:pPr marL="0" indent="0" defTabSz="642937">
              <a:spcBef>
                <a:spcPts val="0"/>
              </a:spcBef>
              <a:buSzTx/>
              <a:buFontTx/>
              <a:buNone/>
              <a:defRPr sz="1600">
                <a:solidFill>
                  <a:srgbClr val="000000"/>
                </a:solidFill>
                <a:latin typeface="Helvetica"/>
                <a:ea typeface="Helvetica"/>
                <a:cs typeface="Helvetica"/>
                <a:sym typeface="Helvetica"/>
              </a:defRPr>
            </a:pPr>
            <a:endParaRPr/>
          </a:p>
        </p:txBody>
      </p:sp>
      <p:sp>
        <p:nvSpPr>
          <p:cNvPr id="28" name="Shape 28"/>
          <p:cNvSpPr>
            <a:spLocks noGrp="1"/>
          </p:cNvSpPr>
          <p:nvPr>
            <p:ph type="title"/>
          </p:nvPr>
        </p:nvSpPr>
        <p:spPr>
          <a:xfrm>
            <a:off x="1925836" y="401836"/>
            <a:ext cx="8340329" cy="3643313"/>
          </a:xfrm>
          <a:prstGeom prst="rect">
            <a:avLst/>
          </a:prstGeom>
        </p:spPr>
        <p:txBody>
          <a:bodyPr anchor="b"/>
          <a:lstStyle>
            <a:lvl1pPr algn="ctr">
              <a:lnSpc>
                <a:spcPct val="80000"/>
              </a:lnSpc>
              <a:spcBef>
                <a:spcPts val="0"/>
              </a:spcBef>
              <a:defRPr sz="8500">
                <a:solidFill>
                  <a:srgbClr val="5C5C5C"/>
                </a:solidFill>
              </a:defRPr>
            </a:lvl1pPr>
          </a:lstStyle>
          <a:p>
            <a:r>
              <a:t>タイトルテキスト</a:t>
            </a:r>
          </a:p>
        </p:txBody>
      </p:sp>
      <p:sp>
        <p:nvSpPr>
          <p:cNvPr id="29" name="Shape 29"/>
          <p:cNvSpPr>
            <a:spLocks noGrp="1"/>
          </p:cNvSpPr>
          <p:nvPr>
            <p:ph type="body" sz="half" idx="1"/>
          </p:nvPr>
        </p:nvSpPr>
        <p:spPr>
          <a:xfrm>
            <a:off x="1925836" y="3991570"/>
            <a:ext cx="8340329" cy="2294930"/>
          </a:xfrm>
          <a:prstGeom prst="rect">
            <a:avLst/>
          </a:prstGeom>
        </p:spPr>
        <p:txBody>
          <a:bodyPr/>
          <a:lstStyle>
            <a:lvl1pPr marL="0" indent="0" algn="ctr">
              <a:lnSpc>
                <a:spcPct val="70000"/>
              </a:lnSpc>
              <a:spcBef>
                <a:spcPts val="0"/>
              </a:spcBef>
              <a:buSzTx/>
              <a:buFontTx/>
              <a:buNone/>
              <a:defRPr sz="3300">
                <a:solidFill>
                  <a:srgbClr val="747676"/>
                </a:solidFill>
                <a:latin typeface="Iowan Old Style Italic"/>
                <a:ea typeface="Iowan Old Style Italic"/>
                <a:cs typeface="Iowan Old Style Italic"/>
                <a:sym typeface="Iowan Old Style Italic"/>
              </a:defRPr>
            </a:lvl1pPr>
            <a:lvl2pPr marL="0" indent="114300" algn="ctr">
              <a:lnSpc>
                <a:spcPct val="70000"/>
              </a:lnSpc>
              <a:spcBef>
                <a:spcPts val="0"/>
              </a:spcBef>
              <a:buSzTx/>
              <a:buFontTx/>
              <a:buNone/>
              <a:defRPr sz="3300">
                <a:solidFill>
                  <a:srgbClr val="747676"/>
                </a:solidFill>
                <a:latin typeface="Iowan Old Style Italic"/>
                <a:ea typeface="Iowan Old Style Italic"/>
                <a:cs typeface="Iowan Old Style Italic"/>
                <a:sym typeface="Iowan Old Style Italic"/>
              </a:defRPr>
            </a:lvl2pPr>
            <a:lvl3pPr marL="0" indent="228600" algn="ctr">
              <a:lnSpc>
                <a:spcPct val="70000"/>
              </a:lnSpc>
              <a:spcBef>
                <a:spcPts val="0"/>
              </a:spcBef>
              <a:buSzTx/>
              <a:buFontTx/>
              <a:buNone/>
              <a:defRPr sz="3300">
                <a:solidFill>
                  <a:srgbClr val="747676"/>
                </a:solidFill>
                <a:latin typeface="Iowan Old Style Italic"/>
                <a:ea typeface="Iowan Old Style Italic"/>
                <a:cs typeface="Iowan Old Style Italic"/>
                <a:sym typeface="Iowan Old Style Italic"/>
              </a:defRPr>
            </a:lvl3pPr>
            <a:lvl4pPr marL="0" indent="342900" algn="ctr">
              <a:lnSpc>
                <a:spcPct val="70000"/>
              </a:lnSpc>
              <a:spcBef>
                <a:spcPts val="0"/>
              </a:spcBef>
              <a:buSzTx/>
              <a:buFontTx/>
              <a:buNone/>
              <a:defRPr sz="3300">
                <a:solidFill>
                  <a:srgbClr val="747676"/>
                </a:solidFill>
                <a:latin typeface="Iowan Old Style Italic"/>
                <a:ea typeface="Iowan Old Style Italic"/>
                <a:cs typeface="Iowan Old Style Italic"/>
                <a:sym typeface="Iowan Old Style Italic"/>
              </a:defRPr>
            </a:lvl4pPr>
            <a:lvl5pPr marL="0" indent="457200" algn="ctr">
              <a:lnSpc>
                <a:spcPct val="70000"/>
              </a:lnSpc>
              <a:spcBef>
                <a:spcPts val="0"/>
              </a:spcBef>
              <a:buSzTx/>
              <a:buFontTx/>
              <a:buNone/>
              <a:defRPr sz="3300">
                <a:solidFill>
                  <a:srgbClr val="747676"/>
                </a:solidFill>
                <a:latin typeface="Iowan Old Style Italic"/>
                <a:ea typeface="Iowan Old Style Italic"/>
                <a:cs typeface="Iowan Old Style Italic"/>
                <a:sym typeface="Iowan Old Style Italic"/>
              </a:defRPr>
            </a:lvl5pPr>
          </a:lstStyle>
          <a:p>
            <a:r>
              <a:t>本文レベル1</a:t>
            </a:r>
          </a:p>
          <a:p>
            <a:pPr lvl="1"/>
            <a:r>
              <a:t>本文レベル2</a:t>
            </a:r>
          </a:p>
          <a:p>
            <a:pPr lvl="2"/>
            <a:r>
              <a:t>本文レベル3</a:t>
            </a:r>
          </a:p>
          <a:p>
            <a:pPr lvl="3"/>
            <a:r>
              <a:t>本文レベル4</a:t>
            </a:r>
          </a:p>
          <a:p>
            <a:pPr lvl="4"/>
            <a:r>
              <a:t>本文レベル 5</a:t>
            </a:r>
          </a:p>
        </p:txBody>
      </p:sp>
      <p:sp>
        <p:nvSpPr>
          <p:cNvPr id="30" name="Shape 30"/>
          <p:cNvSpPr>
            <a:spLocks noGrp="1"/>
          </p:cNvSpPr>
          <p:nvPr>
            <p:ph type="sldNum" sz="quarter" idx="2"/>
          </p:nvPr>
        </p:nvSpPr>
        <p:spPr>
          <a:xfrm>
            <a:off x="11470333" y="6511926"/>
            <a:ext cx="294953" cy="313546"/>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37" name="Shape 37"/>
          <p:cNvSpPr>
            <a:spLocks noGrp="1"/>
          </p:cNvSpPr>
          <p:nvPr>
            <p:ph type="title"/>
          </p:nvPr>
        </p:nvSpPr>
        <p:spPr>
          <a:xfrm>
            <a:off x="1925836" y="401836"/>
            <a:ext cx="8340329" cy="3643313"/>
          </a:xfrm>
          <a:prstGeom prst="rect">
            <a:avLst/>
          </a:prstGeom>
        </p:spPr>
        <p:txBody>
          <a:bodyPr anchor="b"/>
          <a:lstStyle>
            <a:lvl1pPr algn="ctr">
              <a:lnSpc>
                <a:spcPct val="80000"/>
              </a:lnSpc>
              <a:spcBef>
                <a:spcPts val="0"/>
              </a:spcBef>
              <a:defRPr sz="8500">
                <a:solidFill>
                  <a:srgbClr val="5C5C5C"/>
                </a:solidFill>
              </a:defRPr>
            </a:lvl1pPr>
          </a:lstStyle>
          <a:p>
            <a:r>
              <a:t>タイトルテキスト</a:t>
            </a:r>
          </a:p>
        </p:txBody>
      </p:sp>
      <p:sp>
        <p:nvSpPr>
          <p:cNvPr id="38" name="Shape 38"/>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56" name="Shape 56"/>
          <p:cNvSpPr>
            <a:spLocks noGrp="1"/>
          </p:cNvSpPr>
          <p:nvPr>
            <p:ph type="body" sz="quarter" idx="13"/>
          </p:nvPr>
        </p:nvSpPr>
        <p:spPr>
          <a:xfrm>
            <a:off x="138906" y="1107281"/>
            <a:ext cx="11914188" cy="1"/>
          </a:xfrm>
          <a:prstGeom prst="line">
            <a:avLst/>
          </a:prstGeom>
          <a:ln w="50800" cap="rnd">
            <a:solidFill>
              <a:srgbClr val="747676"/>
            </a:solidFill>
            <a:custDash>
              <a:ds d="100000" sp="200000"/>
            </a:custDash>
            <a:round/>
          </a:ln>
        </p:spPr>
        <p:txBody>
          <a:bodyPr anchor="ctr">
            <a:noAutofit/>
          </a:bodyPr>
          <a:lstStyle>
            <a:lvl1pPr marL="0" indent="0" defTabSz="321469">
              <a:spcBef>
                <a:spcPts val="0"/>
              </a:spcBef>
              <a:buSzTx/>
              <a:buFontTx/>
              <a:buNone/>
              <a:defRPr sz="1600">
                <a:solidFill>
                  <a:srgbClr val="000000"/>
                </a:solidFill>
                <a:latin typeface="Helvetica"/>
                <a:ea typeface="Helvetica"/>
                <a:cs typeface="Helvetica"/>
                <a:sym typeface="Helvetica"/>
              </a:defRPr>
            </a:lvl1pPr>
          </a:lstStyle>
          <a:p>
            <a:pPr marL="0" indent="0" defTabSz="642937">
              <a:spcBef>
                <a:spcPts val="0"/>
              </a:spcBef>
              <a:buSzTx/>
              <a:buFontTx/>
              <a:buNone/>
              <a:defRPr sz="1600">
                <a:solidFill>
                  <a:srgbClr val="000000"/>
                </a:solidFill>
                <a:latin typeface="Helvetica"/>
                <a:ea typeface="Helvetica"/>
                <a:cs typeface="Helvetica"/>
                <a:sym typeface="Helvetica"/>
              </a:defRPr>
            </a:pPr>
            <a:endParaRPr/>
          </a:p>
        </p:txBody>
      </p:sp>
      <p:sp>
        <p:nvSpPr>
          <p:cNvPr id="57" name="Shape 57"/>
          <p:cNvSpPr>
            <a:spLocks noGrp="1"/>
          </p:cNvSpPr>
          <p:nvPr>
            <p:ph type="title"/>
          </p:nvPr>
        </p:nvSpPr>
        <p:spPr>
          <a:xfrm>
            <a:off x="98028" y="304998"/>
            <a:ext cx="10168137" cy="712987"/>
          </a:xfrm>
          <a:prstGeom prst="rect">
            <a:avLst/>
          </a:prstGeom>
        </p:spPr>
        <p:txBody>
          <a:bodyPr/>
          <a:lstStyle/>
          <a:p>
            <a:r>
              <a:t>タイトルテキスト</a:t>
            </a:r>
          </a:p>
        </p:txBody>
      </p:sp>
      <p:pic>
        <p:nvPicPr>
          <p:cNvPr id="58" name="a3rt_logo_2.png"/>
          <p:cNvPicPr>
            <a:picLocks noChangeAspect="1"/>
          </p:cNvPicPr>
          <p:nvPr/>
        </p:nvPicPr>
        <p:blipFill>
          <a:blip r:embed="rId2">
            <a:extLst/>
          </a:blip>
          <a:stretch>
            <a:fillRect/>
          </a:stretch>
        </p:blipFill>
        <p:spPr>
          <a:xfrm>
            <a:off x="10465328" y="198249"/>
            <a:ext cx="1443304" cy="810546"/>
          </a:xfrm>
          <a:prstGeom prst="rect">
            <a:avLst/>
          </a:prstGeom>
          <a:ln w="12700">
            <a:miter lim="400000"/>
          </a:ln>
        </p:spPr>
      </p:pic>
      <p:sp>
        <p:nvSpPr>
          <p:cNvPr id="59" name="Shape 59"/>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6" name="Shape 66"/>
          <p:cNvSpPr>
            <a:spLocks noGrp="1"/>
          </p:cNvSpPr>
          <p:nvPr>
            <p:ph type="body" idx="1"/>
          </p:nvPr>
        </p:nvSpPr>
        <p:spPr>
          <a:prstGeom prst="rect">
            <a:avLst/>
          </a:prstGeom>
        </p:spPr>
        <p:txBody>
          <a:bodyPr/>
          <a:lstStyle/>
          <a:p>
            <a:r>
              <a:t>本文レベル1</a:t>
            </a:r>
          </a:p>
          <a:p>
            <a:pPr lvl="1"/>
            <a:r>
              <a:t>本文レベル2</a:t>
            </a:r>
          </a:p>
          <a:p>
            <a:pPr lvl="2"/>
            <a:r>
              <a:t>本文レベル3</a:t>
            </a:r>
          </a:p>
          <a:p>
            <a:pPr lvl="3"/>
            <a:r>
              <a:t>本文レベル4</a:t>
            </a:r>
          </a:p>
          <a:p>
            <a:pPr lvl="4"/>
            <a:r>
              <a:t>本文レベル 5</a:t>
            </a:r>
          </a:p>
        </p:txBody>
      </p:sp>
      <p:sp>
        <p:nvSpPr>
          <p:cNvPr id="67" name="Shape 67"/>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74" name="Shape 74"/>
          <p:cNvSpPr>
            <a:spLocks noGrp="1"/>
          </p:cNvSpPr>
          <p:nvPr>
            <p:ph type="pic" idx="13"/>
          </p:nvPr>
        </p:nvSpPr>
        <p:spPr>
          <a:xfrm>
            <a:off x="18454" y="0"/>
            <a:ext cx="5451575" cy="6858001"/>
          </a:xfrm>
          <a:prstGeom prst="rect">
            <a:avLst/>
          </a:prstGeom>
        </p:spPr>
        <p:txBody>
          <a:bodyPr lIns="91439" tIns="45719" rIns="91439" bIns="45719">
            <a:noAutofit/>
          </a:bodyPr>
          <a:lstStyle/>
          <a:p>
            <a:endParaRPr/>
          </a:p>
        </p:txBody>
      </p:sp>
      <p:sp>
        <p:nvSpPr>
          <p:cNvPr id="75" name="Shape 75"/>
          <p:cNvSpPr>
            <a:spLocks noGrp="1"/>
          </p:cNvSpPr>
          <p:nvPr>
            <p:ph type="body" sz="quarter" idx="14"/>
          </p:nvPr>
        </p:nvSpPr>
        <p:spPr>
          <a:xfrm>
            <a:off x="5865237" y="1107281"/>
            <a:ext cx="4988879" cy="1"/>
          </a:xfrm>
          <a:prstGeom prst="line">
            <a:avLst/>
          </a:prstGeom>
          <a:ln w="50800" cap="rnd">
            <a:solidFill>
              <a:srgbClr val="747676"/>
            </a:solidFill>
            <a:custDash>
              <a:ds d="100000" sp="200000"/>
            </a:custDash>
            <a:round/>
          </a:ln>
        </p:spPr>
        <p:txBody>
          <a:bodyPr anchor="ctr">
            <a:noAutofit/>
          </a:bodyPr>
          <a:lstStyle>
            <a:lvl1pPr marL="0" indent="0" defTabSz="321469">
              <a:spcBef>
                <a:spcPts val="0"/>
              </a:spcBef>
              <a:buSzTx/>
              <a:buFontTx/>
              <a:buNone/>
              <a:defRPr sz="1600">
                <a:solidFill>
                  <a:srgbClr val="000000"/>
                </a:solidFill>
                <a:latin typeface="Helvetica"/>
                <a:ea typeface="Helvetica"/>
                <a:cs typeface="Helvetica"/>
                <a:sym typeface="Helvetica"/>
              </a:defRPr>
            </a:lvl1pPr>
          </a:lstStyle>
          <a:p>
            <a:pPr marL="0" indent="0" defTabSz="642937">
              <a:spcBef>
                <a:spcPts val="0"/>
              </a:spcBef>
              <a:buSzTx/>
              <a:buFontTx/>
              <a:buNone/>
              <a:defRPr sz="1600">
                <a:solidFill>
                  <a:srgbClr val="000000"/>
                </a:solidFill>
                <a:latin typeface="Helvetica"/>
                <a:ea typeface="Helvetica"/>
                <a:cs typeface="Helvetica"/>
                <a:sym typeface="Helvetica"/>
              </a:defRPr>
            </a:pPr>
            <a:endParaRPr/>
          </a:p>
        </p:txBody>
      </p:sp>
      <p:sp>
        <p:nvSpPr>
          <p:cNvPr id="76" name="Shape 76"/>
          <p:cNvSpPr>
            <a:spLocks noGrp="1"/>
          </p:cNvSpPr>
          <p:nvPr>
            <p:ph type="title"/>
          </p:nvPr>
        </p:nvSpPr>
        <p:spPr>
          <a:xfrm>
            <a:off x="5877917" y="534392"/>
            <a:ext cx="3795118" cy="508993"/>
          </a:xfrm>
          <a:prstGeom prst="rect">
            <a:avLst/>
          </a:prstGeom>
        </p:spPr>
        <p:txBody>
          <a:bodyPr/>
          <a:lstStyle/>
          <a:p>
            <a:r>
              <a:t>タイトルテキスト</a:t>
            </a:r>
          </a:p>
        </p:txBody>
      </p:sp>
      <p:sp>
        <p:nvSpPr>
          <p:cNvPr id="77" name="Shape 77"/>
          <p:cNvSpPr>
            <a:spLocks noGrp="1"/>
          </p:cNvSpPr>
          <p:nvPr>
            <p:ph type="body" sz="half" idx="1"/>
          </p:nvPr>
        </p:nvSpPr>
        <p:spPr>
          <a:xfrm>
            <a:off x="6055717" y="1268016"/>
            <a:ext cx="4607918" cy="5080993"/>
          </a:xfrm>
          <a:prstGeom prst="rect">
            <a:avLst/>
          </a:prstGeom>
        </p:spPr>
        <p:txBody>
          <a:bodyPr/>
          <a:lstStyle>
            <a:lvl1pPr marL="275771" indent="-275771">
              <a:defRPr sz="1900"/>
            </a:lvl1pPr>
            <a:lvl2pPr marL="478971" indent="-275771">
              <a:defRPr sz="1900"/>
            </a:lvl2pPr>
            <a:lvl3pPr marL="682171" indent="-275771">
              <a:defRPr sz="1900"/>
            </a:lvl3pPr>
            <a:lvl4pPr marL="885371" indent="-275771">
              <a:defRPr sz="1900"/>
            </a:lvl4pPr>
            <a:lvl5pPr marL="1088571" indent="-275771">
              <a:defRPr sz="1900"/>
            </a:lvl5pPr>
          </a:lstStyle>
          <a:p>
            <a:r>
              <a:t>本文レベル1</a:t>
            </a:r>
          </a:p>
          <a:p>
            <a:pPr lvl="1"/>
            <a:r>
              <a:t>本文レベル2</a:t>
            </a:r>
          </a:p>
          <a:p>
            <a:pPr lvl="2"/>
            <a:r>
              <a:t>本文レベル3</a:t>
            </a:r>
          </a:p>
          <a:p>
            <a:pPr lvl="3"/>
            <a:r>
              <a:t>本文レベル4</a:t>
            </a:r>
          </a:p>
          <a:p>
            <a:pPr lvl="4"/>
            <a:r>
              <a:t>本文レベル 5</a:t>
            </a:r>
          </a:p>
        </p:txBody>
      </p:sp>
      <p:sp>
        <p:nvSpPr>
          <p:cNvPr id="78" name="Shape 78"/>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85" name="Shape 85"/>
          <p:cNvSpPr>
            <a:spLocks noGrp="1"/>
          </p:cNvSpPr>
          <p:nvPr>
            <p:ph type="body" idx="1"/>
          </p:nvPr>
        </p:nvSpPr>
        <p:spPr>
          <a:xfrm>
            <a:off x="1925836" y="1268016"/>
            <a:ext cx="8340329" cy="5080993"/>
          </a:xfrm>
          <a:prstGeom prst="rect">
            <a:avLst/>
          </a:prstGeom>
        </p:spPr>
        <p:txBody>
          <a:bodyPr/>
          <a:lstStyle/>
          <a:p>
            <a:r>
              <a:t>本文レベル1</a:t>
            </a:r>
          </a:p>
          <a:p>
            <a:pPr lvl="1"/>
            <a:r>
              <a:t>本文レベル2</a:t>
            </a:r>
          </a:p>
          <a:p>
            <a:pPr lvl="2"/>
            <a:r>
              <a:t>本文レベル3</a:t>
            </a:r>
          </a:p>
          <a:p>
            <a:pPr lvl="3"/>
            <a:r>
              <a:t>本文レベル4</a:t>
            </a:r>
          </a:p>
          <a:p>
            <a:pPr lvl="4"/>
            <a:r>
              <a:t>本文レベル 5</a:t>
            </a:r>
          </a:p>
        </p:txBody>
      </p:sp>
      <p:sp>
        <p:nvSpPr>
          <p:cNvPr id="86" name="Shape 86"/>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93" name="Shape 93"/>
          <p:cNvSpPr>
            <a:spLocks noGrp="1"/>
          </p:cNvSpPr>
          <p:nvPr>
            <p:ph type="pic" sz="half" idx="13"/>
          </p:nvPr>
        </p:nvSpPr>
        <p:spPr>
          <a:xfrm>
            <a:off x="1925836" y="401836"/>
            <a:ext cx="5223868" cy="5143501"/>
          </a:xfrm>
          <a:prstGeom prst="rect">
            <a:avLst/>
          </a:prstGeom>
        </p:spPr>
        <p:txBody>
          <a:bodyPr lIns="91439" tIns="45719" rIns="91439" bIns="45719">
            <a:noAutofit/>
          </a:bodyPr>
          <a:lstStyle/>
          <a:p>
            <a:endParaRPr/>
          </a:p>
        </p:txBody>
      </p:sp>
      <p:sp>
        <p:nvSpPr>
          <p:cNvPr id="94" name="Shape 94"/>
          <p:cNvSpPr>
            <a:spLocks noGrp="1"/>
          </p:cNvSpPr>
          <p:nvPr>
            <p:ph type="pic" sz="quarter" idx="14"/>
          </p:nvPr>
        </p:nvSpPr>
        <p:spPr>
          <a:xfrm>
            <a:off x="7239000" y="401836"/>
            <a:ext cx="3027165" cy="2527102"/>
          </a:xfrm>
          <a:prstGeom prst="rect">
            <a:avLst/>
          </a:prstGeom>
        </p:spPr>
        <p:txBody>
          <a:bodyPr lIns="91439" tIns="45719" rIns="91439" bIns="45719">
            <a:noAutofit/>
          </a:bodyPr>
          <a:lstStyle/>
          <a:p>
            <a:endParaRPr/>
          </a:p>
        </p:txBody>
      </p:sp>
      <p:sp>
        <p:nvSpPr>
          <p:cNvPr id="95" name="Shape 95"/>
          <p:cNvSpPr>
            <a:spLocks noGrp="1"/>
          </p:cNvSpPr>
          <p:nvPr>
            <p:ph type="pic" sz="quarter" idx="15"/>
          </p:nvPr>
        </p:nvSpPr>
        <p:spPr>
          <a:xfrm>
            <a:off x="7239000" y="3018234"/>
            <a:ext cx="3027165" cy="2527102"/>
          </a:xfrm>
          <a:prstGeom prst="rect">
            <a:avLst/>
          </a:prstGeom>
        </p:spPr>
        <p:txBody>
          <a:bodyPr lIns="91439" tIns="45719" rIns="91439" bIns="45719">
            <a:noAutofit/>
          </a:bodyPr>
          <a:lstStyle/>
          <a:p>
            <a:endParaRPr/>
          </a:p>
        </p:txBody>
      </p:sp>
      <p:sp>
        <p:nvSpPr>
          <p:cNvPr id="96" name="Shape 96"/>
          <p:cNvSpPr>
            <a:spLocks noGrp="1"/>
          </p:cNvSpPr>
          <p:nvPr>
            <p:ph type="body" sz="quarter" idx="1"/>
          </p:nvPr>
        </p:nvSpPr>
        <p:spPr>
          <a:xfrm>
            <a:off x="1925836" y="5661422"/>
            <a:ext cx="8340329" cy="937618"/>
          </a:xfrm>
          <a:prstGeom prst="rect">
            <a:avLst/>
          </a:prstGeom>
        </p:spPr>
        <p:txBody>
          <a:bodyPr/>
          <a:lstStyle>
            <a:lvl1pPr marL="0" indent="0">
              <a:spcBef>
                <a:spcPts val="950"/>
              </a:spcBef>
              <a:buSzTx/>
              <a:buFontTx/>
              <a:buNone/>
              <a:defRPr sz="1900" spc="19">
                <a:latin typeface="Iowan Old Style Italic"/>
                <a:ea typeface="Iowan Old Style Italic"/>
                <a:cs typeface="Iowan Old Style Italic"/>
                <a:sym typeface="Iowan Old Style Italic"/>
              </a:defRPr>
            </a:lvl1pPr>
            <a:lvl2pPr marL="0" indent="114300">
              <a:spcBef>
                <a:spcPts val="950"/>
              </a:spcBef>
              <a:buSzTx/>
              <a:buFontTx/>
              <a:buNone/>
              <a:defRPr sz="1900" spc="19">
                <a:latin typeface="Iowan Old Style Italic"/>
                <a:ea typeface="Iowan Old Style Italic"/>
                <a:cs typeface="Iowan Old Style Italic"/>
                <a:sym typeface="Iowan Old Style Italic"/>
              </a:defRPr>
            </a:lvl2pPr>
            <a:lvl3pPr marL="0" indent="228600">
              <a:spcBef>
                <a:spcPts val="950"/>
              </a:spcBef>
              <a:buSzTx/>
              <a:buFontTx/>
              <a:buNone/>
              <a:defRPr sz="1900" spc="19">
                <a:latin typeface="Iowan Old Style Italic"/>
                <a:ea typeface="Iowan Old Style Italic"/>
                <a:cs typeface="Iowan Old Style Italic"/>
                <a:sym typeface="Iowan Old Style Italic"/>
              </a:defRPr>
            </a:lvl3pPr>
            <a:lvl4pPr marL="0" indent="342900">
              <a:spcBef>
                <a:spcPts val="950"/>
              </a:spcBef>
              <a:buSzTx/>
              <a:buFontTx/>
              <a:buNone/>
              <a:defRPr sz="1900" spc="19">
                <a:latin typeface="Iowan Old Style Italic"/>
                <a:ea typeface="Iowan Old Style Italic"/>
                <a:cs typeface="Iowan Old Style Italic"/>
                <a:sym typeface="Iowan Old Style Italic"/>
              </a:defRPr>
            </a:lvl4pPr>
            <a:lvl5pPr marL="0" indent="457200">
              <a:spcBef>
                <a:spcPts val="950"/>
              </a:spcBef>
              <a:buSzTx/>
              <a:buFontTx/>
              <a:buNone/>
              <a:defRPr sz="1900" spc="19">
                <a:latin typeface="Iowan Old Style Italic"/>
                <a:ea typeface="Iowan Old Style Italic"/>
                <a:cs typeface="Iowan Old Style Italic"/>
                <a:sym typeface="Iowan Old Style Italic"/>
              </a:defRPr>
            </a:lvl5pPr>
          </a:lstStyle>
          <a:p>
            <a:r>
              <a:t>本文レベル1</a:t>
            </a:r>
          </a:p>
          <a:p>
            <a:pPr lvl="1"/>
            <a:r>
              <a:t>本文レベル2</a:t>
            </a:r>
          </a:p>
          <a:p>
            <a:pPr lvl="2"/>
            <a:r>
              <a:t>本文レベル3</a:t>
            </a:r>
          </a:p>
          <a:p>
            <a:pPr lvl="3"/>
            <a:r>
              <a:t>本文レベル4</a:t>
            </a:r>
          </a:p>
          <a:p>
            <a:pPr lvl="4"/>
            <a:r>
              <a:t>本文レベル 5</a:t>
            </a:r>
          </a:p>
        </p:txBody>
      </p:sp>
      <p:sp>
        <p:nvSpPr>
          <p:cNvPr id="97" name="Shape 97"/>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04" name="Shape 104"/>
          <p:cNvSpPr/>
          <p:nvPr/>
        </p:nvSpPr>
        <p:spPr>
          <a:xfrm>
            <a:off x="1881188" y="1420972"/>
            <a:ext cx="1131721" cy="1881862"/>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lnSpc>
                <a:spcPct val="80000"/>
              </a:lnSpc>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9400" spc="0">
                <a:solidFill>
                  <a:srgbClr val="E4E4E4"/>
                </a:solidFill>
                <a:latin typeface="Baskerville SemiBold"/>
                <a:ea typeface="Baskerville SemiBold"/>
                <a:cs typeface="Baskerville SemiBold"/>
                <a:sym typeface="Baskerville SemiBold"/>
              </a:defRPr>
            </a:lvl1pPr>
          </a:lstStyle>
          <a:p>
            <a:pPr defTabSz="410766" hangingPunct="0"/>
            <a:r>
              <a:rPr sz="14700" kern="0"/>
              <a:t>“</a:t>
            </a:r>
          </a:p>
        </p:txBody>
      </p:sp>
      <p:sp>
        <p:nvSpPr>
          <p:cNvPr id="105" name="Shape 105"/>
          <p:cNvSpPr>
            <a:spLocks noGrp="1"/>
          </p:cNvSpPr>
          <p:nvPr>
            <p:ph type="body" sz="quarter" idx="13"/>
          </p:nvPr>
        </p:nvSpPr>
        <p:spPr>
          <a:xfrm>
            <a:off x="2890242" y="2721471"/>
            <a:ext cx="7375923" cy="660797"/>
          </a:xfrm>
          <a:prstGeom prst="rect">
            <a:avLst/>
          </a:prstGeom>
        </p:spPr>
        <p:txBody>
          <a:bodyPr>
            <a:spAutoFit/>
          </a:bodyPr>
          <a:lstStyle>
            <a:lvl1pPr marL="0" indent="0">
              <a:spcBef>
                <a:spcPts val="1100"/>
              </a:spcBef>
              <a:buSzTx/>
              <a:buFontTx/>
              <a:buNone/>
              <a:defRPr sz="3300">
                <a:solidFill>
                  <a:srgbClr val="747676"/>
                </a:solidFill>
              </a:defRPr>
            </a:lvl1pPr>
          </a:lstStyle>
          <a:p>
            <a:r>
              <a:t>Type a quote here.</a:t>
            </a:r>
          </a:p>
        </p:txBody>
      </p:sp>
      <p:sp>
        <p:nvSpPr>
          <p:cNvPr id="106" name="Shape 106"/>
          <p:cNvSpPr>
            <a:spLocks noGrp="1"/>
          </p:cNvSpPr>
          <p:nvPr>
            <p:ph type="body" sz="quarter" idx="14"/>
          </p:nvPr>
        </p:nvSpPr>
        <p:spPr>
          <a:xfrm>
            <a:off x="2890242" y="5464969"/>
            <a:ext cx="7375923" cy="499751"/>
          </a:xfrm>
          <a:prstGeom prst="rect">
            <a:avLst/>
          </a:prstGeom>
        </p:spPr>
        <p:txBody>
          <a:bodyPr>
            <a:spAutoFit/>
          </a:bodyPr>
          <a:lstStyle>
            <a:lvl1pPr marL="0" indent="0" algn="r">
              <a:lnSpc>
                <a:spcPct val="70000"/>
              </a:lnSpc>
              <a:spcBef>
                <a:spcPts val="1100"/>
              </a:spcBef>
              <a:buSzTx/>
              <a:buFontTx/>
              <a:buNone/>
              <a:defRPr sz="3300">
                <a:solidFill>
                  <a:srgbClr val="6B6D6D"/>
                </a:solidFill>
                <a:latin typeface="Iowan Old Style Italic"/>
                <a:ea typeface="Iowan Old Style Italic"/>
                <a:cs typeface="Iowan Old Style Italic"/>
                <a:sym typeface="Iowan Old Style Italic"/>
              </a:defRPr>
            </a:lvl1pPr>
          </a:lstStyle>
          <a:p>
            <a:r>
              <a:t>-Johnny Appleseed</a:t>
            </a:r>
          </a:p>
        </p:txBody>
      </p:sp>
      <p:sp>
        <p:nvSpPr>
          <p:cNvPr id="107" name="Shape 107"/>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22" name="Shape 122"/>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タイトル &amp; 箇条書き">
    <p:spTree>
      <p:nvGrpSpPr>
        <p:cNvPr id="1" name=""/>
        <p:cNvGrpSpPr/>
        <p:nvPr/>
      </p:nvGrpSpPr>
      <p:grpSpPr>
        <a:xfrm>
          <a:off x="0" y="0"/>
          <a:ext cx="0" cy="0"/>
          <a:chOff x="0" y="0"/>
          <a:chExt cx="0" cy="0"/>
        </a:xfrm>
      </p:grpSpPr>
      <p:sp>
        <p:nvSpPr>
          <p:cNvPr id="129" name="Shape 129"/>
          <p:cNvSpPr>
            <a:spLocks noGrp="1"/>
          </p:cNvSpPr>
          <p:nvPr>
            <p:ph type="title"/>
          </p:nvPr>
        </p:nvSpPr>
        <p:spPr>
          <a:xfrm>
            <a:off x="2052107" y="0"/>
            <a:ext cx="7946167" cy="747513"/>
          </a:xfrm>
          <a:prstGeom prst="rect">
            <a:avLst/>
          </a:prstGeom>
        </p:spPr>
        <p:txBody>
          <a:bodyPr anchor="ctr"/>
          <a:lstStyle>
            <a:lvl1pPr>
              <a:spcBef>
                <a:spcPts val="0"/>
              </a:spcBef>
              <a:defRPr sz="3500" cap="none">
                <a:solidFill>
                  <a:srgbClr val="000000"/>
                </a:solidFill>
                <a:latin typeface="ヒラギノ角ゴ ProN W3"/>
                <a:ea typeface="ヒラギノ角ゴ ProN W3"/>
                <a:cs typeface="ヒラギノ角ゴ ProN W3"/>
                <a:sym typeface="ヒラギノ角ゴ ProN W3"/>
              </a:defRPr>
            </a:lvl1pPr>
          </a:lstStyle>
          <a:p>
            <a:r>
              <a:t>タイトルテキスト</a:t>
            </a:r>
          </a:p>
        </p:txBody>
      </p:sp>
      <p:sp>
        <p:nvSpPr>
          <p:cNvPr id="130" name="Shape 130"/>
          <p:cNvSpPr>
            <a:spLocks noGrp="1"/>
          </p:cNvSpPr>
          <p:nvPr>
            <p:ph type="body" idx="1"/>
          </p:nvPr>
        </p:nvSpPr>
        <p:spPr>
          <a:xfrm>
            <a:off x="2193727" y="1367568"/>
            <a:ext cx="7804547" cy="4883214"/>
          </a:xfrm>
          <a:prstGeom prst="rect">
            <a:avLst/>
          </a:prstGeom>
        </p:spPr>
        <p:txBody>
          <a:bodyPr>
            <a:noAutofit/>
          </a:bodyPr>
          <a:lstStyle>
            <a:lvl1pPr marL="177800" indent="-177800">
              <a:spcBef>
                <a:spcPts val="1400"/>
              </a:spcBef>
              <a:buFontTx/>
              <a:buChar char="•"/>
              <a:defRPr sz="2100">
                <a:solidFill>
                  <a:srgbClr val="000000"/>
                </a:solidFill>
                <a:latin typeface="ヒラギノ角ゴ ProN W6"/>
                <a:ea typeface="ヒラギノ角ゴ ProN W6"/>
                <a:cs typeface="ヒラギノ角ゴ ProN W6"/>
                <a:sym typeface="ヒラギノ角ゴ ProN W6"/>
              </a:defRPr>
            </a:lvl1pPr>
            <a:lvl2pPr marL="481542" indent="-259292">
              <a:spcBef>
                <a:spcPts val="1400"/>
              </a:spcBef>
              <a:buFontTx/>
              <a:buChar char="•"/>
              <a:defRPr sz="2100">
                <a:solidFill>
                  <a:srgbClr val="000000"/>
                </a:solidFill>
                <a:latin typeface="ヒラギノ角ゴ ProN W3"/>
                <a:ea typeface="ヒラギノ角ゴ ProN W3"/>
                <a:cs typeface="ヒラギノ角ゴ ProN W3"/>
                <a:sym typeface="ヒラギノ角ゴ ProN W3"/>
              </a:defRPr>
            </a:lvl2pPr>
            <a:lvl3pPr marL="703792" indent="-259292">
              <a:spcBef>
                <a:spcPts val="1400"/>
              </a:spcBef>
              <a:buFontTx/>
              <a:buChar char="•"/>
              <a:defRPr sz="2100">
                <a:solidFill>
                  <a:srgbClr val="000000"/>
                </a:solidFill>
                <a:latin typeface="ヒラギノ角ゴ ProN W3"/>
                <a:ea typeface="ヒラギノ角ゴ ProN W3"/>
                <a:cs typeface="ヒラギノ角ゴ ProN W3"/>
                <a:sym typeface="ヒラギノ角ゴ ProN W3"/>
              </a:defRPr>
            </a:lvl3pPr>
            <a:lvl4pPr marL="926042" indent="-259292">
              <a:spcBef>
                <a:spcPts val="1400"/>
              </a:spcBef>
              <a:buFontTx/>
              <a:buChar char="•"/>
              <a:defRPr sz="2100">
                <a:solidFill>
                  <a:srgbClr val="000000"/>
                </a:solidFill>
                <a:latin typeface="ヒラギノ角ゴ ProN W3"/>
                <a:ea typeface="ヒラギノ角ゴ ProN W3"/>
                <a:cs typeface="ヒラギノ角ゴ ProN W3"/>
                <a:sym typeface="ヒラギノ角ゴ ProN W3"/>
              </a:defRPr>
            </a:lvl4pPr>
            <a:lvl5pPr marL="1148292" indent="-259292">
              <a:spcBef>
                <a:spcPts val="1400"/>
              </a:spcBef>
              <a:buFontTx/>
              <a:buChar char="•"/>
              <a:defRPr sz="2100">
                <a:solidFill>
                  <a:srgbClr val="000000"/>
                </a:solidFill>
                <a:latin typeface="ヒラギノ角ゴ ProN W3"/>
                <a:ea typeface="ヒラギノ角ゴ ProN W3"/>
                <a:cs typeface="ヒラギノ角ゴ ProN W3"/>
                <a:sym typeface="ヒラギノ角ゴ ProN W3"/>
              </a:defRPr>
            </a:lvl5pPr>
          </a:lstStyle>
          <a:p>
            <a:r>
              <a:t>本文レベル1</a:t>
            </a:r>
          </a:p>
          <a:p>
            <a:pPr lvl="1"/>
            <a:r>
              <a:t>本文レベル2</a:t>
            </a:r>
          </a:p>
          <a:p>
            <a:pPr lvl="2"/>
            <a:r>
              <a:t>本文レベル3</a:t>
            </a:r>
          </a:p>
          <a:p>
            <a:pPr lvl="3"/>
            <a:r>
              <a:t>本文レベル4</a:t>
            </a:r>
          </a:p>
          <a:p>
            <a:pPr lvl="4"/>
            <a:r>
              <a:t>本文レベル 5</a:t>
            </a:r>
          </a:p>
        </p:txBody>
      </p:sp>
      <p:sp>
        <p:nvSpPr>
          <p:cNvPr id="131" name="Shape 131"/>
          <p:cNvSpPr/>
          <p:nvPr/>
        </p:nvSpPr>
        <p:spPr>
          <a:xfrm>
            <a:off x="4649290" y="6669846"/>
            <a:ext cx="2893422" cy="179857"/>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lgn="ctr">
              <a:spcBef>
                <a:spcPts val="0"/>
              </a:spcBef>
              <a:defRPr sz="1400" spc="0">
                <a:solidFill>
                  <a:srgbClr val="000000"/>
                </a:solidFill>
                <a:latin typeface="ヒラギノ角ゴ ProN W3"/>
                <a:ea typeface="ヒラギノ角ゴ ProN W3"/>
                <a:cs typeface="ヒラギノ角ゴ ProN W3"/>
                <a:sym typeface="ヒラギノ角ゴ ProN W3"/>
              </a:defRPr>
            </a:lvl1pPr>
          </a:lstStyle>
          <a:p>
            <a:pPr defTabSz="410766" hangingPunct="0"/>
            <a:r>
              <a:rPr sz="700" kern="0"/>
              <a:t>All Right Reserved. Copyright. (c) Recruit Technologies Co., Ltd</a:t>
            </a:r>
          </a:p>
        </p:txBody>
      </p:sp>
      <p:sp>
        <p:nvSpPr>
          <p:cNvPr id="132" name="Shape 132"/>
          <p:cNvSpPr/>
          <p:nvPr/>
        </p:nvSpPr>
        <p:spPr>
          <a:xfrm>
            <a:off x="1366211" y="759023"/>
            <a:ext cx="9459580" cy="1"/>
          </a:xfrm>
          <a:prstGeom prst="line">
            <a:avLst/>
          </a:prstGeom>
          <a:ln w="25400">
            <a:solidFill>
              <a:srgbClr val="51A7F9"/>
            </a:solidFill>
            <a:miter lim="400000"/>
          </a:ln>
        </p:spPr>
        <p:txBody>
          <a:bodyPr lIns="35719" tIns="35719" rIns="35719" bIns="35719" anchor="ctr"/>
          <a:lstStyle/>
          <a:p>
            <a:pPr algn="ctr" defTabSz="410766" hangingPunct="0">
              <a:defRPr sz="3200" spc="0">
                <a:solidFill>
                  <a:srgbClr val="000000"/>
                </a:solidFill>
                <a:latin typeface="ヒラギノ角ゴ ProN W3"/>
                <a:ea typeface="ヒラギノ角ゴ ProN W3"/>
                <a:cs typeface="ヒラギノ角ゴ ProN W3"/>
                <a:sym typeface="ヒラギノ角ゴ ProN W3"/>
              </a:defRPr>
            </a:pPr>
            <a:endParaRPr sz="1600" kern="0">
              <a:solidFill>
                <a:srgbClr val="000000"/>
              </a:solidFill>
              <a:latin typeface="ヒラギノ角ゴ ProN W3"/>
              <a:ea typeface="ヒラギノ角ゴ ProN W3"/>
              <a:cs typeface="ヒラギノ角ゴ ProN W3"/>
              <a:sym typeface="ヒラギノ角ゴ ProN W3"/>
            </a:endParaRPr>
          </a:p>
        </p:txBody>
      </p:sp>
      <p:pic>
        <p:nvPicPr>
          <p:cNvPr id="133" name=" BDPDG_LOGO_sc.png"/>
          <p:cNvPicPr>
            <a:picLocks noChangeAspect="1"/>
          </p:cNvPicPr>
          <p:nvPr/>
        </p:nvPicPr>
        <p:blipFill>
          <a:blip r:embed="rId2">
            <a:extLst/>
          </a:blip>
          <a:stretch>
            <a:fillRect/>
          </a:stretch>
        </p:blipFill>
        <p:spPr>
          <a:xfrm>
            <a:off x="9698702" y="98142"/>
            <a:ext cx="873272" cy="551229"/>
          </a:xfrm>
          <a:prstGeom prst="rect">
            <a:avLst/>
          </a:prstGeom>
          <a:ln w="12700">
            <a:miter lim="400000"/>
          </a:ln>
        </p:spPr>
      </p:pic>
      <p:sp>
        <p:nvSpPr>
          <p:cNvPr id="134" name="Shape 134"/>
          <p:cNvSpPr>
            <a:spLocks noGrp="1"/>
          </p:cNvSpPr>
          <p:nvPr>
            <p:ph type="sldNum" sz="quarter" idx="2"/>
          </p:nvPr>
        </p:nvSpPr>
        <p:spPr>
          <a:xfrm>
            <a:off x="5922420" y="6505277"/>
            <a:ext cx="338233" cy="328935"/>
          </a:xfrm>
          <a:prstGeom prst="rect">
            <a:avLst/>
          </a:prstGeom>
        </p:spPr>
        <p:txBody>
          <a:bodyPr/>
          <a:lstStyle>
            <a:lvl1pPr algn="ctr">
              <a:defRPr sz="1200">
                <a:solidFill>
                  <a:srgbClr val="000000"/>
                </a:solidFill>
                <a:latin typeface="ヒラギノ角ゴ ProN W3"/>
                <a:ea typeface="ヒラギノ角ゴ ProN W3"/>
                <a:cs typeface="ヒラギノ角ゴ ProN W3"/>
                <a:sym typeface="ヒラギノ角ゴ ProN W3"/>
              </a:defRPr>
            </a:lvl1pPr>
          </a:lstStyle>
          <a:p>
            <a:fld id="{86CB4B4D-7CA3-9044-876B-883B54F8677D}" type="slidenum">
              <a:rPr/>
              <a:pPr/>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A0CC3D14-27DC-2A42-83D2-955D40EAE55D}" type="datetimeFigureOut">
              <a:rPr lang="ja-JP" altLang="en-US" smtClean="0">
                <a:solidFill>
                  <a:prstClr val="black">
                    <a:tint val="75000"/>
                  </a:prstClr>
                </a:solidFill>
              </a:rPr>
              <a:pPr/>
              <a:t>2018/1/26</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4BCE6FD5-6553-AC41-9F7A-C00F9D64E5CB}" type="slidenum">
              <a:rPr lang="ja-JP" altLang="en-US" smtClean="0">
                <a:solidFill>
                  <a:prstClr val="black">
                    <a:tint val="75000"/>
                  </a:prstClr>
                </a:solidFill>
              </a:rPr>
              <a:pPr/>
              <a:t>‹#›</a:t>
            </a:fld>
            <a:endParaRPr lang="ja-JP" altLang="en-US">
              <a:solidFill>
                <a:prstClr val="black">
                  <a:tint val="75000"/>
                </a:prstClr>
              </a:solidFill>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dirty="0"/>
              <a:t>1/26/18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A0CC3D14-27DC-2A42-83D2-955D40EAE55D}" type="datetimeFigureOut">
              <a:rPr lang="ja-JP" altLang="en-US" smtClean="0">
                <a:solidFill>
                  <a:prstClr val="black">
                    <a:tint val="75000"/>
                  </a:prstClr>
                </a:solidFill>
              </a:rPr>
              <a:pPr/>
              <a:t>2018/1/26</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4BCE6FD5-6553-AC41-9F7A-C00F9D64E5CB}" type="slidenum">
              <a:rPr lang="ja-JP" altLang="en-US" smtClean="0">
                <a:solidFill>
                  <a:prstClr val="black">
                    <a:tint val="75000"/>
                  </a:prstClr>
                </a:solidFill>
              </a:rPr>
              <a:pPr/>
              <a:t>‹#›</a:t>
            </a:fld>
            <a:endParaRPr lang="ja-JP" altLang="en-US">
              <a:solidFill>
                <a:prstClr val="black">
                  <a:tint val="75000"/>
                </a:prstClr>
              </a:solidFill>
            </a:endParaRPr>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A0CC3D14-27DC-2A42-83D2-955D40EAE55D}" type="datetimeFigureOut">
              <a:rPr lang="ja-JP" altLang="en-US" smtClean="0">
                <a:solidFill>
                  <a:prstClr val="black">
                    <a:tint val="75000"/>
                  </a:prstClr>
                </a:solidFill>
              </a:rPr>
              <a:pPr/>
              <a:t>2018/1/26</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4BCE6FD5-6553-AC41-9F7A-C00F9D64E5CB}" type="slidenum">
              <a:rPr lang="ja-JP" altLang="en-US" smtClean="0">
                <a:solidFill>
                  <a:prstClr val="black">
                    <a:tint val="75000"/>
                  </a:prstClr>
                </a:solidFill>
              </a:rPr>
              <a:pPr/>
              <a:t>‹#›</a:t>
            </a:fld>
            <a:endParaRPr lang="ja-JP" altLang="en-US">
              <a:solidFill>
                <a:prstClr val="black">
                  <a:tint val="75000"/>
                </a:prstClr>
              </a:solidFill>
            </a:endParaRP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A0CC3D14-27DC-2A42-83D2-955D40EAE55D}" type="datetimeFigureOut">
              <a:rPr lang="ja-JP" altLang="en-US" smtClean="0">
                <a:solidFill>
                  <a:prstClr val="black">
                    <a:tint val="75000"/>
                  </a:prstClr>
                </a:solidFill>
              </a:rPr>
              <a:pPr/>
              <a:t>2018/1/26</a:t>
            </a:fld>
            <a:endParaRPr lang="ja-JP" altLang="en-US">
              <a:solidFill>
                <a:prstClr val="black">
                  <a:tint val="75000"/>
                </a:prstClr>
              </a:solidFill>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endParaRPr>
          </a:p>
        </p:txBody>
      </p:sp>
      <p:sp>
        <p:nvSpPr>
          <p:cNvPr id="7" name="スライド番号プレースホルダー 6"/>
          <p:cNvSpPr>
            <a:spLocks noGrp="1"/>
          </p:cNvSpPr>
          <p:nvPr>
            <p:ph type="sldNum" sz="quarter" idx="12"/>
          </p:nvPr>
        </p:nvSpPr>
        <p:spPr/>
        <p:txBody>
          <a:bodyPr/>
          <a:lstStyle/>
          <a:p>
            <a:fld id="{4BCE6FD5-6553-AC41-9F7A-C00F9D64E5CB}" type="slidenum">
              <a:rPr lang="ja-JP" altLang="en-US" smtClean="0">
                <a:solidFill>
                  <a:prstClr val="black">
                    <a:tint val="75000"/>
                  </a:prstClr>
                </a:solidFill>
              </a:rPr>
              <a:pPr/>
              <a:t>‹#›</a:t>
            </a:fld>
            <a:endParaRPr lang="ja-JP" altLang="en-US">
              <a:solidFill>
                <a:prstClr val="black">
                  <a:tint val="75000"/>
                </a:prstClr>
              </a:solidFill>
            </a:endParaRPr>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A0CC3D14-27DC-2A42-83D2-955D40EAE55D}" type="datetimeFigureOut">
              <a:rPr lang="ja-JP" altLang="en-US" smtClean="0">
                <a:solidFill>
                  <a:prstClr val="black">
                    <a:tint val="75000"/>
                  </a:prstClr>
                </a:solidFill>
              </a:rPr>
              <a:pPr/>
              <a:t>2018/1/26</a:t>
            </a:fld>
            <a:endParaRPr lang="ja-JP" altLang="en-US">
              <a:solidFill>
                <a:prstClr val="black">
                  <a:tint val="75000"/>
                </a:prstClr>
              </a:solidFill>
            </a:endParaRPr>
          </a:p>
        </p:txBody>
      </p:sp>
      <p:sp>
        <p:nvSpPr>
          <p:cNvPr id="8" name="フッター プレースホルダー 7"/>
          <p:cNvSpPr>
            <a:spLocks noGrp="1"/>
          </p:cNvSpPr>
          <p:nvPr>
            <p:ph type="ftr" sz="quarter" idx="11"/>
          </p:nvPr>
        </p:nvSpPr>
        <p:spPr/>
        <p:txBody>
          <a:bodyPr/>
          <a:lstStyle/>
          <a:p>
            <a:endParaRPr lang="ja-JP" altLang="en-US">
              <a:solidFill>
                <a:prstClr val="black">
                  <a:tint val="75000"/>
                </a:prstClr>
              </a:solidFill>
            </a:endParaRPr>
          </a:p>
        </p:txBody>
      </p:sp>
      <p:sp>
        <p:nvSpPr>
          <p:cNvPr id="9" name="スライド番号プレースホルダー 8"/>
          <p:cNvSpPr>
            <a:spLocks noGrp="1"/>
          </p:cNvSpPr>
          <p:nvPr>
            <p:ph type="sldNum" sz="quarter" idx="12"/>
          </p:nvPr>
        </p:nvSpPr>
        <p:spPr/>
        <p:txBody>
          <a:bodyPr/>
          <a:lstStyle/>
          <a:p>
            <a:fld id="{4BCE6FD5-6553-AC41-9F7A-C00F9D64E5CB}" type="slidenum">
              <a:rPr lang="ja-JP" altLang="en-US" smtClean="0">
                <a:solidFill>
                  <a:prstClr val="black">
                    <a:tint val="75000"/>
                  </a:prstClr>
                </a:solidFill>
              </a:rPr>
              <a:pPr/>
              <a:t>‹#›</a:t>
            </a:fld>
            <a:endParaRPr lang="ja-JP" altLang="en-US">
              <a:solidFill>
                <a:prstClr val="black">
                  <a:tint val="75000"/>
                </a:prstClr>
              </a:solidFill>
            </a:endParaRP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A0CC3D14-27DC-2A42-83D2-955D40EAE55D}" type="datetimeFigureOut">
              <a:rPr lang="ja-JP" altLang="en-US" smtClean="0">
                <a:solidFill>
                  <a:prstClr val="black">
                    <a:tint val="75000"/>
                  </a:prstClr>
                </a:solidFill>
              </a:rPr>
              <a:pPr/>
              <a:t>2018/1/26</a:t>
            </a:fld>
            <a:endParaRPr lang="ja-JP" altLang="en-US">
              <a:solidFill>
                <a:prstClr val="black">
                  <a:tint val="75000"/>
                </a:prstClr>
              </a:solidFill>
            </a:endParaRPr>
          </a:p>
        </p:txBody>
      </p:sp>
      <p:sp>
        <p:nvSpPr>
          <p:cNvPr id="4" name="フッター プレースホルダー 3"/>
          <p:cNvSpPr>
            <a:spLocks noGrp="1"/>
          </p:cNvSpPr>
          <p:nvPr>
            <p:ph type="ftr" sz="quarter" idx="11"/>
          </p:nvPr>
        </p:nvSpPr>
        <p:spPr/>
        <p:txBody>
          <a:bodyPr/>
          <a:lstStyle/>
          <a:p>
            <a:endParaRPr lang="ja-JP" altLang="en-US">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p>
            <a:fld id="{4BCE6FD5-6553-AC41-9F7A-C00F9D64E5CB}" type="slidenum">
              <a:rPr lang="ja-JP" altLang="en-US" smtClean="0">
                <a:solidFill>
                  <a:prstClr val="black">
                    <a:tint val="75000"/>
                  </a:prstClr>
                </a:solidFill>
              </a:rPr>
              <a:pPr/>
              <a:t>‹#›</a:t>
            </a:fld>
            <a:endParaRPr lang="ja-JP" altLang="en-US">
              <a:solidFill>
                <a:prstClr val="black">
                  <a:tint val="75000"/>
                </a:prstClr>
              </a:solidFill>
            </a:endParaRP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A0CC3D14-27DC-2A42-83D2-955D40EAE55D}" type="datetimeFigureOut">
              <a:rPr lang="ja-JP" altLang="en-US" smtClean="0">
                <a:solidFill>
                  <a:prstClr val="black">
                    <a:tint val="75000"/>
                  </a:prstClr>
                </a:solidFill>
              </a:rPr>
              <a:pPr/>
              <a:t>2018/1/26</a:t>
            </a:fld>
            <a:endParaRPr lang="ja-JP" altLang="en-US">
              <a:solidFill>
                <a:prstClr val="black">
                  <a:tint val="75000"/>
                </a:prstClr>
              </a:solidFill>
            </a:endParaRPr>
          </a:p>
        </p:txBody>
      </p:sp>
      <p:sp>
        <p:nvSpPr>
          <p:cNvPr id="3" name="フッター プレースホルダー 2"/>
          <p:cNvSpPr>
            <a:spLocks noGrp="1"/>
          </p:cNvSpPr>
          <p:nvPr>
            <p:ph type="ftr" sz="quarter" idx="11"/>
          </p:nvPr>
        </p:nvSpPr>
        <p:spPr/>
        <p:txBody>
          <a:bodyPr/>
          <a:lstStyle/>
          <a:p>
            <a:endParaRPr lang="ja-JP" altLang="en-US">
              <a:solidFill>
                <a:prstClr val="black">
                  <a:tint val="75000"/>
                </a:prstClr>
              </a:solidFill>
            </a:endParaRPr>
          </a:p>
        </p:txBody>
      </p:sp>
      <p:sp>
        <p:nvSpPr>
          <p:cNvPr id="4" name="スライド番号プレースホルダー 3"/>
          <p:cNvSpPr>
            <a:spLocks noGrp="1"/>
          </p:cNvSpPr>
          <p:nvPr>
            <p:ph type="sldNum" sz="quarter" idx="12"/>
          </p:nvPr>
        </p:nvSpPr>
        <p:spPr/>
        <p:txBody>
          <a:bodyPr/>
          <a:lstStyle/>
          <a:p>
            <a:fld id="{4BCE6FD5-6553-AC41-9F7A-C00F9D64E5CB}" type="slidenum">
              <a:rPr lang="ja-JP" altLang="en-US" smtClean="0">
                <a:solidFill>
                  <a:prstClr val="black">
                    <a:tint val="75000"/>
                  </a:prstClr>
                </a:solidFill>
              </a:rPr>
              <a:pPr/>
              <a:t>‹#›</a:t>
            </a:fld>
            <a:endParaRPr lang="ja-JP" altLang="en-US">
              <a:solidFill>
                <a:prstClr val="black">
                  <a:tint val="75000"/>
                </a:prstClr>
              </a:solidFill>
            </a:endParaRP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タイトル付きの&#13;&#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A0CC3D14-27DC-2A42-83D2-955D40EAE55D}" type="datetimeFigureOut">
              <a:rPr lang="ja-JP" altLang="en-US" smtClean="0">
                <a:solidFill>
                  <a:prstClr val="black">
                    <a:tint val="75000"/>
                  </a:prstClr>
                </a:solidFill>
              </a:rPr>
              <a:pPr/>
              <a:t>2018/1/26</a:t>
            </a:fld>
            <a:endParaRPr lang="ja-JP" altLang="en-US">
              <a:solidFill>
                <a:prstClr val="black">
                  <a:tint val="75000"/>
                </a:prstClr>
              </a:solidFill>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endParaRPr>
          </a:p>
        </p:txBody>
      </p:sp>
      <p:sp>
        <p:nvSpPr>
          <p:cNvPr id="7" name="スライド番号プレースホルダー 6"/>
          <p:cNvSpPr>
            <a:spLocks noGrp="1"/>
          </p:cNvSpPr>
          <p:nvPr>
            <p:ph type="sldNum" sz="quarter" idx="12"/>
          </p:nvPr>
        </p:nvSpPr>
        <p:spPr/>
        <p:txBody>
          <a:bodyPr/>
          <a:lstStyle/>
          <a:p>
            <a:fld id="{4BCE6FD5-6553-AC41-9F7A-C00F9D64E5CB}" type="slidenum">
              <a:rPr lang="ja-JP" altLang="en-US" smtClean="0">
                <a:solidFill>
                  <a:prstClr val="black">
                    <a:tint val="75000"/>
                  </a:prstClr>
                </a:solidFill>
              </a:rPr>
              <a:pPr/>
              <a:t>‹#›</a:t>
            </a:fld>
            <a:endParaRPr lang="ja-JP" altLang="en-US">
              <a:solidFill>
                <a:prstClr val="black">
                  <a:tint val="75000"/>
                </a:prstClr>
              </a:solidFill>
            </a:endParaRP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A0CC3D14-27DC-2A42-83D2-955D40EAE55D}" type="datetimeFigureOut">
              <a:rPr lang="ja-JP" altLang="en-US" smtClean="0">
                <a:solidFill>
                  <a:prstClr val="black">
                    <a:tint val="75000"/>
                  </a:prstClr>
                </a:solidFill>
              </a:rPr>
              <a:pPr/>
              <a:t>2018/1/26</a:t>
            </a:fld>
            <a:endParaRPr lang="ja-JP" altLang="en-US">
              <a:solidFill>
                <a:prstClr val="black">
                  <a:tint val="75000"/>
                </a:prstClr>
              </a:solidFill>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endParaRPr>
          </a:p>
        </p:txBody>
      </p:sp>
      <p:sp>
        <p:nvSpPr>
          <p:cNvPr id="7" name="スライド番号プレースホルダー 6"/>
          <p:cNvSpPr>
            <a:spLocks noGrp="1"/>
          </p:cNvSpPr>
          <p:nvPr>
            <p:ph type="sldNum" sz="quarter" idx="12"/>
          </p:nvPr>
        </p:nvSpPr>
        <p:spPr/>
        <p:txBody>
          <a:bodyPr/>
          <a:lstStyle/>
          <a:p>
            <a:fld id="{4BCE6FD5-6553-AC41-9F7A-C00F9D64E5CB}" type="slidenum">
              <a:rPr lang="ja-JP" altLang="en-US" smtClean="0">
                <a:solidFill>
                  <a:prstClr val="black">
                    <a:tint val="75000"/>
                  </a:prstClr>
                </a:solidFill>
              </a:rPr>
              <a:pPr/>
              <a:t>‹#›</a:t>
            </a:fld>
            <a:endParaRPr lang="ja-JP" altLang="en-US">
              <a:solidFill>
                <a:prstClr val="black">
                  <a:tint val="75000"/>
                </a:prstClr>
              </a:solidFill>
            </a:endParaRPr>
          </a:p>
        </p:txBody>
      </p:sp>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タイトルと&#13;&#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A0CC3D14-27DC-2A42-83D2-955D40EAE55D}" type="datetimeFigureOut">
              <a:rPr lang="ja-JP" altLang="en-US" smtClean="0">
                <a:solidFill>
                  <a:prstClr val="black">
                    <a:tint val="75000"/>
                  </a:prstClr>
                </a:solidFill>
              </a:rPr>
              <a:pPr/>
              <a:t>2018/1/26</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4BCE6FD5-6553-AC41-9F7A-C00F9D64E5CB}" type="slidenum">
              <a:rPr lang="ja-JP" altLang="en-US" smtClean="0">
                <a:solidFill>
                  <a:prstClr val="black">
                    <a:tint val="75000"/>
                  </a:prstClr>
                </a:solidFill>
              </a:rPr>
              <a:pPr/>
              <a:t>‹#›</a:t>
            </a:fld>
            <a:endParaRPr lang="ja-JP" altLang="en-US">
              <a:solidFill>
                <a:prstClr val="black">
                  <a:tint val="75000"/>
                </a:prstClr>
              </a:solidFill>
            </a:endParaRPr>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A0CC3D14-27DC-2A42-83D2-955D40EAE55D}" type="datetimeFigureOut">
              <a:rPr lang="ja-JP" altLang="en-US" smtClean="0">
                <a:solidFill>
                  <a:prstClr val="black">
                    <a:tint val="75000"/>
                  </a:prstClr>
                </a:solidFill>
              </a:rPr>
              <a:pPr/>
              <a:t>2018/1/26</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4BCE6FD5-6553-AC41-9F7A-C00F9D64E5CB}" type="slidenum">
              <a:rPr lang="ja-JP" altLang="en-US" smtClean="0">
                <a:solidFill>
                  <a:prstClr val="black">
                    <a:tint val="75000"/>
                  </a:prstClr>
                </a:solidFill>
              </a:rPr>
              <a:pPr/>
              <a:t>‹#›</a:t>
            </a:fld>
            <a:endParaRPr lang="ja-JP" altLang="en-US">
              <a:solidFill>
                <a:prstClr val="black">
                  <a:tint val="75000"/>
                </a:prstClr>
              </a:solidFill>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ja-JP" altLang="en-US" smtClean="0"/>
              <a:t>マスター タイトルの書式設定</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JINS_中ページ">
    <p:spTree>
      <p:nvGrpSpPr>
        <p:cNvPr id="1" name=""/>
        <p:cNvGrpSpPr/>
        <p:nvPr/>
      </p:nvGrpSpPr>
      <p:grpSpPr>
        <a:xfrm>
          <a:off x="0" y="0"/>
          <a:ext cx="0" cy="0"/>
          <a:chOff x="0" y="0"/>
          <a:chExt cx="0" cy="0"/>
        </a:xfrm>
      </p:grpSpPr>
      <p:pic>
        <p:nvPicPr>
          <p:cNvPr id="3" name="図 2"/>
          <p:cNvPicPr>
            <a:picLocks noChangeAspect="1"/>
          </p:cNvPicPr>
          <p:nvPr userDrawn="1"/>
        </p:nvPicPr>
        <p:blipFill>
          <a:blip r:embed="rId2" cstate="print"/>
          <a:stretch>
            <a:fillRect/>
          </a:stretch>
        </p:blipFill>
        <p:spPr>
          <a:xfrm>
            <a:off x="513243" y="362818"/>
            <a:ext cx="11116523" cy="383872"/>
          </a:xfrm>
          <a:prstGeom prst="rect">
            <a:avLst/>
          </a:prstGeom>
        </p:spPr>
      </p:pic>
      <p:sp>
        <p:nvSpPr>
          <p:cNvPr id="6" name="スライド番号プレースホルダー 3"/>
          <p:cNvSpPr txBox="1">
            <a:spLocks/>
          </p:cNvSpPr>
          <p:nvPr userDrawn="1"/>
        </p:nvSpPr>
        <p:spPr>
          <a:xfrm>
            <a:off x="7929935" y="394645"/>
            <a:ext cx="877888" cy="192509"/>
          </a:xfrm>
          <a:prstGeom prst="rect">
            <a:avLst/>
          </a:prstGeom>
        </p:spPr>
        <p:txBody>
          <a:bodyPr vert="horz" lIns="92607" tIns="46304" rIns="92607" bIns="46304" rtlCol="0" anchor="t"/>
          <a:lstStyle>
            <a:defPPr>
              <a:defRPr lang="ja-JP">
                <a:uFillTx/>
              </a:defRPr>
            </a:defPPr>
            <a:lvl1pPr marL="0" algn="l" defTabSz="914400" rtl="0" eaLnBrk="1" latinLnBrk="0" hangingPunct="1">
              <a:defRPr kumimoji="1" sz="1200" kern="1200">
                <a:solidFill>
                  <a:schemeClr val="accent1"/>
                </a:solidFill>
                <a:uFillTx/>
                <a:latin typeface="JINS Next Light" pitchFamily="34" charset="0"/>
                <a:ea typeface="+mn-ea"/>
                <a:cs typeface="+mn-cs"/>
              </a:defRPr>
            </a:lvl1pPr>
            <a:lvl2pPr marL="457200" algn="l" defTabSz="914400" rtl="0" eaLnBrk="1" latinLnBrk="0" hangingPunct="1">
              <a:defRPr kumimoji="1" sz="1800" kern="1200">
                <a:solidFill>
                  <a:schemeClr val="tx1"/>
                </a:solidFill>
                <a:uFillTx/>
                <a:latin typeface="+mn-lt"/>
                <a:ea typeface="+mn-ea"/>
                <a:cs typeface="+mn-cs"/>
              </a:defRPr>
            </a:lvl2pPr>
            <a:lvl3pPr marL="914400" algn="l" defTabSz="914400" rtl="0" eaLnBrk="1" latinLnBrk="0" hangingPunct="1">
              <a:defRPr kumimoji="1" sz="1800" kern="1200">
                <a:solidFill>
                  <a:schemeClr val="tx1"/>
                </a:solidFill>
                <a:uFillTx/>
                <a:latin typeface="+mn-lt"/>
                <a:ea typeface="+mn-ea"/>
                <a:cs typeface="+mn-cs"/>
              </a:defRPr>
            </a:lvl3pPr>
            <a:lvl4pPr marL="1371600" algn="l" defTabSz="914400" rtl="0" eaLnBrk="1" latinLnBrk="0" hangingPunct="1">
              <a:defRPr kumimoji="1" sz="1800" kern="1200">
                <a:solidFill>
                  <a:schemeClr val="tx1"/>
                </a:solidFill>
                <a:uFillTx/>
                <a:latin typeface="+mn-lt"/>
                <a:ea typeface="+mn-ea"/>
                <a:cs typeface="+mn-cs"/>
              </a:defRPr>
            </a:lvl4pPr>
            <a:lvl5pPr marL="1828800" algn="l" defTabSz="914400" rtl="0" eaLnBrk="1" latinLnBrk="0" hangingPunct="1">
              <a:defRPr kumimoji="1" sz="1800" kern="1200">
                <a:solidFill>
                  <a:schemeClr val="tx1"/>
                </a:solidFill>
                <a:uFillTx/>
                <a:latin typeface="+mn-lt"/>
                <a:ea typeface="+mn-ea"/>
                <a:cs typeface="+mn-cs"/>
              </a:defRPr>
            </a:lvl5pPr>
            <a:lvl6pPr marL="2286000" algn="l" defTabSz="914400" rtl="0" eaLnBrk="1" latinLnBrk="0" hangingPunct="1">
              <a:defRPr kumimoji="1" sz="1800" kern="1200">
                <a:solidFill>
                  <a:schemeClr val="tx1"/>
                </a:solidFill>
                <a:uFillTx/>
                <a:latin typeface="+mn-lt"/>
                <a:ea typeface="+mn-ea"/>
                <a:cs typeface="+mn-cs"/>
              </a:defRPr>
            </a:lvl6pPr>
            <a:lvl7pPr marL="2743200" algn="l" defTabSz="914400" rtl="0" eaLnBrk="1" latinLnBrk="0" hangingPunct="1">
              <a:defRPr kumimoji="1" sz="1800" kern="1200">
                <a:solidFill>
                  <a:schemeClr val="tx1"/>
                </a:solidFill>
                <a:uFillTx/>
                <a:latin typeface="+mn-lt"/>
                <a:ea typeface="+mn-ea"/>
                <a:cs typeface="+mn-cs"/>
              </a:defRPr>
            </a:lvl7pPr>
            <a:lvl8pPr marL="3200400" algn="l" defTabSz="914400" rtl="0" eaLnBrk="1" latinLnBrk="0" hangingPunct="1">
              <a:defRPr kumimoji="1" sz="1800" kern="1200">
                <a:solidFill>
                  <a:schemeClr val="tx1"/>
                </a:solidFill>
                <a:uFillTx/>
                <a:latin typeface="+mn-lt"/>
                <a:ea typeface="+mn-ea"/>
                <a:cs typeface="+mn-cs"/>
              </a:defRPr>
            </a:lvl8pPr>
            <a:lvl9pPr marL="3657600" algn="l" defTabSz="914400" rtl="0" eaLnBrk="1" latinLnBrk="0" hangingPunct="1">
              <a:defRPr kumimoji="1" sz="1800" kern="1200">
                <a:solidFill>
                  <a:schemeClr val="tx1"/>
                </a:solidFill>
                <a:uFillTx/>
                <a:latin typeface="+mn-lt"/>
                <a:ea typeface="+mn-ea"/>
                <a:cs typeface="+mn-cs"/>
              </a:defRPr>
            </a:lvl9pPr>
          </a:lstStyle>
          <a:p>
            <a:r>
              <a:rPr lang="en-US" altLang="ja-JP" sz="726" dirty="0" smtClean="0">
                <a:solidFill>
                  <a:srgbClr val="DA0024"/>
                </a:solidFill>
              </a:rPr>
              <a:t>P_</a:t>
            </a:r>
            <a:fld id="{FBDCFB38-9D82-4797-A28E-9FA98733418A}" type="slidenum">
              <a:rPr lang="ja-JP" altLang="en-US" sz="726" smtClean="0">
                <a:solidFill>
                  <a:srgbClr val="DA0024"/>
                </a:solidFill>
              </a:rPr>
              <a:pPr/>
              <a:t>‹#›</a:t>
            </a:fld>
            <a:endParaRPr lang="ja-JP" altLang="en-US" sz="726" dirty="0">
              <a:solidFill>
                <a:srgbClr val="DA0024"/>
              </a:solidFill>
            </a:endParaRPr>
          </a:p>
        </p:txBody>
      </p:sp>
      <p:sp>
        <p:nvSpPr>
          <p:cNvPr id="7" name="日付プレースホルダー 1"/>
          <p:cNvSpPr txBox="1">
            <a:spLocks/>
          </p:cNvSpPr>
          <p:nvPr userDrawn="1"/>
        </p:nvSpPr>
        <p:spPr>
          <a:xfrm>
            <a:off x="7924711" y="524831"/>
            <a:ext cx="1090305" cy="192509"/>
          </a:xfrm>
          <a:prstGeom prst="rect">
            <a:avLst/>
          </a:prstGeom>
        </p:spPr>
        <p:txBody>
          <a:bodyPr vert="horz" lIns="92607" tIns="46304" rIns="92607" bIns="46304" rtlCol="0" anchor="t"/>
          <a:lstStyle>
            <a:defPPr>
              <a:defRPr lang="ja-JP">
                <a:uFillTx/>
              </a:defRPr>
            </a:defPPr>
            <a:lvl1pPr marL="0" algn="r" defTabSz="914400" rtl="0" eaLnBrk="1" latinLnBrk="0" hangingPunct="1">
              <a:defRPr kumimoji="1" sz="800" kern="1200">
                <a:solidFill>
                  <a:schemeClr val="accent1"/>
                </a:solidFill>
                <a:uFillTx/>
                <a:latin typeface="JINS Next Light" pitchFamily="34" charset="0"/>
                <a:ea typeface="+mn-ea"/>
                <a:cs typeface="+mn-cs"/>
              </a:defRPr>
            </a:lvl1pPr>
            <a:lvl2pPr marL="457200" algn="l" defTabSz="914400" rtl="0" eaLnBrk="1" latinLnBrk="0" hangingPunct="1">
              <a:defRPr kumimoji="1" sz="1800" kern="1200">
                <a:solidFill>
                  <a:schemeClr val="tx1"/>
                </a:solidFill>
                <a:uFillTx/>
                <a:latin typeface="+mn-lt"/>
                <a:ea typeface="+mn-ea"/>
                <a:cs typeface="+mn-cs"/>
              </a:defRPr>
            </a:lvl2pPr>
            <a:lvl3pPr marL="914400" algn="l" defTabSz="914400" rtl="0" eaLnBrk="1" latinLnBrk="0" hangingPunct="1">
              <a:defRPr kumimoji="1" sz="1800" kern="1200">
                <a:solidFill>
                  <a:schemeClr val="tx1"/>
                </a:solidFill>
                <a:uFillTx/>
                <a:latin typeface="+mn-lt"/>
                <a:ea typeface="+mn-ea"/>
                <a:cs typeface="+mn-cs"/>
              </a:defRPr>
            </a:lvl3pPr>
            <a:lvl4pPr marL="1371600" algn="l" defTabSz="914400" rtl="0" eaLnBrk="1" latinLnBrk="0" hangingPunct="1">
              <a:defRPr kumimoji="1" sz="1800" kern="1200">
                <a:solidFill>
                  <a:schemeClr val="tx1"/>
                </a:solidFill>
                <a:uFillTx/>
                <a:latin typeface="+mn-lt"/>
                <a:ea typeface="+mn-ea"/>
                <a:cs typeface="+mn-cs"/>
              </a:defRPr>
            </a:lvl4pPr>
            <a:lvl5pPr marL="1828800" algn="l" defTabSz="914400" rtl="0" eaLnBrk="1" latinLnBrk="0" hangingPunct="1">
              <a:defRPr kumimoji="1" sz="1800" kern="1200">
                <a:solidFill>
                  <a:schemeClr val="tx1"/>
                </a:solidFill>
                <a:uFillTx/>
                <a:latin typeface="+mn-lt"/>
                <a:ea typeface="+mn-ea"/>
                <a:cs typeface="+mn-cs"/>
              </a:defRPr>
            </a:lvl5pPr>
            <a:lvl6pPr marL="2286000" algn="l" defTabSz="914400" rtl="0" eaLnBrk="1" latinLnBrk="0" hangingPunct="1">
              <a:defRPr kumimoji="1" sz="1800" kern="1200">
                <a:solidFill>
                  <a:schemeClr val="tx1"/>
                </a:solidFill>
                <a:uFillTx/>
                <a:latin typeface="+mn-lt"/>
                <a:ea typeface="+mn-ea"/>
                <a:cs typeface="+mn-cs"/>
              </a:defRPr>
            </a:lvl6pPr>
            <a:lvl7pPr marL="2743200" algn="l" defTabSz="914400" rtl="0" eaLnBrk="1" latinLnBrk="0" hangingPunct="1">
              <a:defRPr kumimoji="1" sz="1800" kern="1200">
                <a:solidFill>
                  <a:schemeClr val="tx1"/>
                </a:solidFill>
                <a:uFillTx/>
                <a:latin typeface="+mn-lt"/>
                <a:ea typeface="+mn-ea"/>
                <a:cs typeface="+mn-cs"/>
              </a:defRPr>
            </a:lvl7pPr>
            <a:lvl8pPr marL="3200400" algn="l" defTabSz="914400" rtl="0" eaLnBrk="1" latinLnBrk="0" hangingPunct="1">
              <a:defRPr kumimoji="1" sz="1800" kern="1200">
                <a:solidFill>
                  <a:schemeClr val="tx1"/>
                </a:solidFill>
                <a:uFillTx/>
                <a:latin typeface="+mn-lt"/>
                <a:ea typeface="+mn-ea"/>
                <a:cs typeface="+mn-cs"/>
              </a:defRPr>
            </a:lvl8pPr>
            <a:lvl9pPr marL="3657600" algn="l" defTabSz="914400" rtl="0" eaLnBrk="1" latinLnBrk="0" hangingPunct="1">
              <a:defRPr kumimoji="1" sz="1800" kern="1200">
                <a:solidFill>
                  <a:schemeClr val="tx1"/>
                </a:solidFill>
                <a:uFillTx/>
                <a:latin typeface="+mn-lt"/>
                <a:ea typeface="+mn-ea"/>
                <a:cs typeface="+mn-cs"/>
              </a:defRPr>
            </a:lvl9pPr>
          </a:lstStyle>
          <a:p>
            <a:pPr algn="l"/>
            <a:fld id="{677F4A7D-9BBB-41C9-A0FF-AD5872C659C8}" type="datetime5">
              <a:rPr lang="ja-JP" altLang="en-US" sz="726" smtClean="0">
                <a:solidFill>
                  <a:srgbClr val="DA0024"/>
                </a:solidFill>
              </a:rPr>
              <a:pPr algn="l"/>
              <a:t>2018/01/26</a:t>
            </a:fld>
            <a:endParaRPr lang="ja-JP" altLang="en-US" sz="726" dirty="0">
              <a:solidFill>
                <a:srgbClr val="DA0024"/>
              </a:solidFill>
            </a:endParaRPr>
          </a:p>
        </p:txBody>
      </p:sp>
      <p:sp>
        <p:nvSpPr>
          <p:cNvPr id="2" name="タイトル 1"/>
          <p:cNvSpPr>
            <a:spLocks noGrp="1"/>
          </p:cNvSpPr>
          <p:nvPr>
            <p:ph type="title"/>
          </p:nvPr>
        </p:nvSpPr>
        <p:spPr>
          <a:xfrm>
            <a:off x="2262494" y="392104"/>
            <a:ext cx="3997706" cy="424427"/>
          </a:xfrm>
        </p:spPr>
        <p:txBody>
          <a:bodyPr anchor="t">
            <a:normAutofit/>
          </a:bodyPr>
          <a:lstStyle>
            <a:lvl1pPr algn="l">
              <a:defRPr sz="1179" b="0">
                <a:solidFill>
                  <a:schemeClr val="accent1"/>
                </a:solidFill>
                <a:uFillTx/>
                <a:latin typeface="+mj-ea"/>
                <a:ea typeface="+mj-ea"/>
              </a:defRPr>
            </a:lvl1pPr>
          </a:lstStyle>
          <a:p>
            <a:r>
              <a:rPr kumimoji="1" lang="ja-JP" altLang="en-US" smtClean="0">
                <a:uFillTx/>
              </a:rPr>
              <a:t>マスター タイトルの書式設定</a:t>
            </a:r>
            <a:endParaRPr kumimoji="1" lang="ja-JP" altLang="en-US">
              <a:uFillTx/>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8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7"/>
            <a:ext cx="9144000" cy="165576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12682F3E-6036-45EE-8AEE-A80CF52EFD64}" type="datetimeFigureOut">
              <a:rPr kumimoji="1" lang="ja-JP" altLang="en-US" smtClean="0"/>
              <a:t>2018/1/26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EA7D2D-18F5-4D8C-BF8C-914D324070A2}" type="slidenum">
              <a:rPr kumimoji="1" lang="ja-JP" altLang="en-US" smtClean="0"/>
              <a:t>‹#›</a:t>
            </a:fld>
            <a:endParaRPr kumimoji="1" lang="ja-JP" altLang="en-US"/>
          </a:p>
        </p:txBody>
      </p:sp>
    </p:spTree>
    <p:extLst>
      <p:ext uri="{BB962C8B-B14F-4D97-AF65-F5344CB8AC3E}">
        <p14:creationId xmlns:p14="http://schemas.microsoft.com/office/powerpoint/2010/main" val="5221879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4400" y="2130426"/>
            <a:ext cx="103632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D74D361E-D184-864D-A1E5-831F8995F355}" type="datetimeFigureOut">
              <a:rPr lang="ja-JP" altLang="en-US" smtClean="0">
                <a:solidFill>
                  <a:prstClr val="black">
                    <a:tint val="75000"/>
                  </a:prstClr>
                </a:solidFill>
              </a:rPr>
              <a:pPr/>
              <a:t>2018/1/26</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57A77130-DAAF-194B-8C15-0C13D59F9F97}" type="slidenum">
              <a:rPr lang="ja-JP" altLang="en-US" smtClean="0">
                <a:solidFill>
                  <a:prstClr val="black">
                    <a:tint val="75000"/>
                  </a:prstClr>
                </a:solidFill>
              </a:rPr>
              <a:pPr/>
              <a:t>‹#›</a:t>
            </a:fld>
            <a:endParaRPr lang="ja-JP" altLang="en-US">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74D361E-D184-864D-A1E5-831F8995F355}" type="datetimeFigureOut">
              <a:rPr lang="ja-JP" altLang="en-US" smtClean="0">
                <a:solidFill>
                  <a:prstClr val="black">
                    <a:tint val="75000"/>
                  </a:prstClr>
                </a:solidFill>
              </a:rPr>
              <a:pPr/>
              <a:t>2018/1/26</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57A77130-DAAF-194B-8C15-0C13D59F9F97}" type="slidenum">
              <a:rPr lang="ja-JP" altLang="en-US" smtClean="0">
                <a:solidFill>
                  <a:prstClr val="black">
                    <a:tint val="75000"/>
                  </a:prstClr>
                </a:solidFill>
              </a:rPr>
              <a:pPr/>
              <a:t>‹#›</a:t>
            </a:fld>
            <a:endParaRPr lang="ja-JP" altLang="en-US">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6901"/>
            <a:ext cx="103632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D74D361E-D184-864D-A1E5-831F8995F355}" type="datetimeFigureOut">
              <a:rPr lang="ja-JP" altLang="en-US" smtClean="0">
                <a:solidFill>
                  <a:prstClr val="black">
                    <a:tint val="75000"/>
                  </a:prstClr>
                </a:solidFill>
              </a:rPr>
              <a:pPr/>
              <a:t>2018/1/26</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57A77130-DAAF-194B-8C15-0C13D59F9F97}" type="slidenum">
              <a:rPr lang="ja-JP" altLang="en-US" smtClean="0">
                <a:solidFill>
                  <a:prstClr val="black">
                    <a:tint val="75000"/>
                  </a:prstClr>
                </a:solidFill>
              </a:rPr>
              <a:pPr/>
              <a:t>‹#›</a:t>
            </a:fld>
            <a:endParaRPr lang="ja-JP" altLang="en-US">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D74D361E-D184-864D-A1E5-831F8995F355}" type="datetimeFigureOut">
              <a:rPr lang="ja-JP" altLang="en-US" smtClean="0">
                <a:solidFill>
                  <a:prstClr val="black">
                    <a:tint val="75000"/>
                  </a:prstClr>
                </a:solidFill>
              </a:rPr>
              <a:pPr/>
              <a:t>2018/1/26</a:t>
            </a:fld>
            <a:endParaRPr lang="ja-JP" altLang="en-US">
              <a:solidFill>
                <a:prstClr val="black">
                  <a:tint val="75000"/>
                </a:prstClr>
              </a:solidFill>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endParaRPr>
          </a:p>
        </p:txBody>
      </p:sp>
      <p:sp>
        <p:nvSpPr>
          <p:cNvPr id="7" name="スライド番号プレースホルダー 6"/>
          <p:cNvSpPr>
            <a:spLocks noGrp="1"/>
          </p:cNvSpPr>
          <p:nvPr>
            <p:ph type="sldNum" sz="quarter" idx="12"/>
          </p:nvPr>
        </p:nvSpPr>
        <p:spPr/>
        <p:txBody>
          <a:bodyPr/>
          <a:lstStyle/>
          <a:p>
            <a:fld id="{57A77130-DAAF-194B-8C15-0C13D59F9F97}" type="slidenum">
              <a:rPr lang="ja-JP" altLang="en-US" smtClean="0">
                <a:solidFill>
                  <a:prstClr val="black">
                    <a:tint val="75000"/>
                  </a:prstClr>
                </a:solidFill>
              </a:rPr>
              <a:pPr/>
              <a:t>‹#›</a:t>
            </a:fld>
            <a:endParaRPr lang="ja-JP" altLang="en-US">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D74D361E-D184-864D-A1E5-831F8995F355}" type="datetimeFigureOut">
              <a:rPr lang="ja-JP" altLang="en-US" smtClean="0">
                <a:solidFill>
                  <a:prstClr val="black">
                    <a:tint val="75000"/>
                  </a:prstClr>
                </a:solidFill>
              </a:rPr>
              <a:pPr/>
              <a:t>2018/1/26</a:t>
            </a:fld>
            <a:endParaRPr lang="ja-JP" altLang="en-US">
              <a:solidFill>
                <a:prstClr val="black">
                  <a:tint val="75000"/>
                </a:prstClr>
              </a:solidFill>
            </a:endParaRPr>
          </a:p>
        </p:txBody>
      </p:sp>
      <p:sp>
        <p:nvSpPr>
          <p:cNvPr id="8" name="フッター プレースホルダー 7"/>
          <p:cNvSpPr>
            <a:spLocks noGrp="1"/>
          </p:cNvSpPr>
          <p:nvPr>
            <p:ph type="ftr" sz="quarter" idx="11"/>
          </p:nvPr>
        </p:nvSpPr>
        <p:spPr/>
        <p:txBody>
          <a:bodyPr/>
          <a:lstStyle/>
          <a:p>
            <a:endParaRPr lang="ja-JP" altLang="en-US">
              <a:solidFill>
                <a:prstClr val="black">
                  <a:tint val="75000"/>
                </a:prstClr>
              </a:solidFill>
            </a:endParaRPr>
          </a:p>
        </p:txBody>
      </p:sp>
      <p:sp>
        <p:nvSpPr>
          <p:cNvPr id="9" name="スライド番号プレースホルダー 8"/>
          <p:cNvSpPr>
            <a:spLocks noGrp="1"/>
          </p:cNvSpPr>
          <p:nvPr>
            <p:ph type="sldNum" sz="quarter" idx="12"/>
          </p:nvPr>
        </p:nvSpPr>
        <p:spPr/>
        <p:txBody>
          <a:bodyPr/>
          <a:lstStyle/>
          <a:p>
            <a:fld id="{57A77130-DAAF-194B-8C15-0C13D59F9F97}" type="slidenum">
              <a:rPr lang="ja-JP" altLang="en-US" smtClean="0">
                <a:solidFill>
                  <a:prstClr val="black">
                    <a:tint val="75000"/>
                  </a:prstClr>
                </a:solidFill>
              </a:rPr>
              <a:pPr/>
              <a:t>‹#›</a:t>
            </a:fld>
            <a:endParaRPr lang="ja-JP" altLang="en-US">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D74D361E-D184-864D-A1E5-831F8995F355}" type="datetimeFigureOut">
              <a:rPr lang="ja-JP" altLang="en-US" smtClean="0">
                <a:solidFill>
                  <a:prstClr val="black">
                    <a:tint val="75000"/>
                  </a:prstClr>
                </a:solidFill>
              </a:rPr>
              <a:pPr/>
              <a:t>2018/1/26</a:t>
            </a:fld>
            <a:endParaRPr lang="ja-JP" altLang="en-US">
              <a:solidFill>
                <a:prstClr val="black">
                  <a:tint val="75000"/>
                </a:prstClr>
              </a:solidFill>
            </a:endParaRPr>
          </a:p>
        </p:txBody>
      </p:sp>
      <p:sp>
        <p:nvSpPr>
          <p:cNvPr id="4" name="フッター プレースホルダー 3"/>
          <p:cNvSpPr>
            <a:spLocks noGrp="1"/>
          </p:cNvSpPr>
          <p:nvPr>
            <p:ph type="ftr" sz="quarter" idx="11"/>
          </p:nvPr>
        </p:nvSpPr>
        <p:spPr/>
        <p:txBody>
          <a:bodyPr/>
          <a:lstStyle/>
          <a:p>
            <a:endParaRPr lang="ja-JP" altLang="en-US">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p>
            <a:fld id="{57A77130-DAAF-194B-8C15-0C13D59F9F97}" type="slidenum">
              <a:rPr lang="ja-JP" altLang="en-US" smtClean="0">
                <a:solidFill>
                  <a:prstClr val="black">
                    <a:tint val="75000"/>
                  </a:prstClr>
                </a:solidFill>
              </a:rPr>
              <a:pPr/>
              <a:t>‹#›</a:t>
            </a:fld>
            <a:endParaRPr lang="ja-JP" altLang="en-US">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74D361E-D184-864D-A1E5-831F8995F355}" type="datetimeFigureOut">
              <a:rPr lang="ja-JP" altLang="en-US" smtClean="0">
                <a:solidFill>
                  <a:prstClr val="black">
                    <a:tint val="75000"/>
                  </a:prstClr>
                </a:solidFill>
              </a:rPr>
              <a:pPr/>
              <a:t>2018/1/26</a:t>
            </a:fld>
            <a:endParaRPr lang="ja-JP" altLang="en-US">
              <a:solidFill>
                <a:prstClr val="black">
                  <a:tint val="75000"/>
                </a:prstClr>
              </a:solidFill>
            </a:endParaRPr>
          </a:p>
        </p:txBody>
      </p:sp>
      <p:sp>
        <p:nvSpPr>
          <p:cNvPr id="3" name="フッター プレースホルダー 2"/>
          <p:cNvSpPr>
            <a:spLocks noGrp="1"/>
          </p:cNvSpPr>
          <p:nvPr>
            <p:ph type="ftr" sz="quarter" idx="11"/>
          </p:nvPr>
        </p:nvSpPr>
        <p:spPr/>
        <p:txBody>
          <a:bodyPr/>
          <a:lstStyle/>
          <a:p>
            <a:endParaRPr lang="ja-JP" altLang="en-US">
              <a:solidFill>
                <a:prstClr val="black">
                  <a:tint val="75000"/>
                </a:prstClr>
              </a:solidFill>
            </a:endParaRPr>
          </a:p>
        </p:txBody>
      </p:sp>
      <p:sp>
        <p:nvSpPr>
          <p:cNvPr id="4" name="スライド番号プレースホルダー 3"/>
          <p:cNvSpPr>
            <a:spLocks noGrp="1"/>
          </p:cNvSpPr>
          <p:nvPr>
            <p:ph type="sldNum" sz="quarter" idx="12"/>
          </p:nvPr>
        </p:nvSpPr>
        <p:spPr/>
        <p:txBody>
          <a:bodyPr/>
          <a:lstStyle/>
          <a:p>
            <a:fld id="{57A77130-DAAF-194B-8C15-0C13D59F9F97}" type="slidenum">
              <a:rPr lang="ja-JP" altLang="en-US" smtClean="0">
                <a:solidFill>
                  <a:prstClr val="black">
                    <a:tint val="75000"/>
                  </a:prstClr>
                </a:solidFill>
              </a:rPr>
              <a:pPr/>
              <a:t>‹#›</a:t>
            </a:fld>
            <a:endParaRPr lang="ja-JP" altLang="en-US">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1" y="273050"/>
            <a:ext cx="4011084"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D74D361E-D184-864D-A1E5-831F8995F355}" type="datetimeFigureOut">
              <a:rPr lang="ja-JP" altLang="en-US" smtClean="0">
                <a:solidFill>
                  <a:prstClr val="black">
                    <a:tint val="75000"/>
                  </a:prstClr>
                </a:solidFill>
              </a:rPr>
              <a:pPr/>
              <a:t>2018/1/26</a:t>
            </a:fld>
            <a:endParaRPr lang="ja-JP" altLang="en-US">
              <a:solidFill>
                <a:prstClr val="black">
                  <a:tint val="75000"/>
                </a:prstClr>
              </a:solidFill>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endParaRPr>
          </a:p>
        </p:txBody>
      </p:sp>
      <p:sp>
        <p:nvSpPr>
          <p:cNvPr id="7" name="スライド番号プレースホルダー 6"/>
          <p:cNvSpPr>
            <a:spLocks noGrp="1"/>
          </p:cNvSpPr>
          <p:nvPr>
            <p:ph type="sldNum" sz="quarter" idx="12"/>
          </p:nvPr>
        </p:nvSpPr>
        <p:spPr/>
        <p:txBody>
          <a:bodyPr/>
          <a:lstStyle/>
          <a:p>
            <a:fld id="{57A77130-DAAF-194B-8C15-0C13D59F9F97}" type="slidenum">
              <a:rPr lang="ja-JP" altLang="en-US" smtClean="0">
                <a:solidFill>
                  <a:prstClr val="black">
                    <a:tint val="75000"/>
                  </a:prstClr>
                </a:solidFill>
              </a:rPr>
              <a:pPr/>
              <a:t>‹#›</a:t>
            </a:fld>
            <a:endParaRPr lang="ja-JP" altLang="en-US">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2" name="Content Placeholder 3"/>
          <p:cNvSpPr>
            <a:spLocks noGrp="1"/>
          </p:cNvSpPr>
          <p:nvPr>
            <p:ph sz="quarter" idx="13"/>
          </p:nvPr>
        </p:nvSpPr>
        <p:spPr>
          <a:xfrm>
            <a:off x="913774" y="3051012"/>
            <a:ext cx="5106027" cy="274018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3" name="Content Placeholder 5"/>
          <p:cNvSpPr>
            <a:spLocks noGrp="1"/>
          </p:cNvSpPr>
          <p:nvPr>
            <p:ph sz="quarter" idx="14"/>
          </p:nvPr>
        </p:nvSpPr>
        <p:spPr>
          <a:xfrm>
            <a:off x="6172200" y="3051012"/>
            <a:ext cx="5105401" cy="274018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D74D361E-D184-864D-A1E5-831F8995F355}" type="datetimeFigureOut">
              <a:rPr lang="ja-JP" altLang="en-US" smtClean="0">
                <a:solidFill>
                  <a:prstClr val="black">
                    <a:tint val="75000"/>
                  </a:prstClr>
                </a:solidFill>
              </a:rPr>
              <a:pPr/>
              <a:t>2018/1/26</a:t>
            </a:fld>
            <a:endParaRPr lang="ja-JP" altLang="en-US">
              <a:solidFill>
                <a:prstClr val="black">
                  <a:tint val="75000"/>
                </a:prstClr>
              </a:solidFill>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endParaRPr>
          </a:p>
        </p:txBody>
      </p:sp>
      <p:sp>
        <p:nvSpPr>
          <p:cNvPr id="7" name="スライド番号プレースホルダー 6"/>
          <p:cNvSpPr>
            <a:spLocks noGrp="1"/>
          </p:cNvSpPr>
          <p:nvPr>
            <p:ph type="sldNum" sz="quarter" idx="12"/>
          </p:nvPr>
        </p:nvSpPr>
        <p:spPr/>
        <p:txBody>
          <a:bodyPr/>
          <a:lstStyle/>
          <a:p>
            <a:fld id="{57A77130-DAAF-194B-8C15-0C13D59F9F97}" type="slidenum">
              <a:rPr lang="ja-JP" altLang="en-US" smtClean="0">
                <a:solidFill>
                  <a:prstClr val="black">
                    <a:tint val="75000"/>
                  </a:prstClr>
                </a:solidFill>
              </a:rPr>
              <a:pPr/>
              <a:t>‹#›</a:t>
            </a:fld>
            <a:endParaRPr lang="ja-JP" altLang="en-US">
              <a:solidFill>
                <a:prstClr val="black">
                  <a:tint val="75000"/>
                </a:prstClr>
              </a:solidFill>
            </a:endParaRPr>
          </a:p>
        </p:txBody>
      </p:sp>
    </p:spTree>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74D361E-D184-864D-A1E5-831F8995F355}" type="datetimeFigureOut">
              <a:rPr lang="ja-JP" altLang="en-US" smtClean="0">
                <a:solidFill>
                  <a:prstClr val="black">
                    <a:tint val="75000"/>
                  </a:prstClr>
                </a:solidFill>
              </a:rPr>
              <a:pPr/>
              <a:t>2018/1/26</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57A77130-DAAF-194B-8C15-0C13D59F9F97}" type="slidenum">
              <a:rPr lang="ja-JP" altLang="en-US" smtClean="0">
                <a:solidFill>
                  <a:prstClr val="black">
                    <a:tint val="75000"/>
                  </a:prstClr>
                </a:solidFill>
              </a:rPr>
              <a:pPr/>
              <a:t>‹#›</a:t>
            </a:fld>
            <a:endParaRPr lang="ja-JP" altLang="en-US">
              <a:solidFill>
                <a:prstClr val="black">
                  <a:tint val="75000"/>
                </a:prstClr>
              </a:solidFill>
            </a:endParaRPr>
          </a:p>
        </p:txBody>
      </p:sp>
    </p:spTree>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839200" y="274639"/>
            <a:ext cx="27432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609600" y="274639"/>
            <a:ext cx="80264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74D361E-D184-864D-A1E5-831F8995F355}" type="datetimeFigureOut">
              <a:rPr lang="ja-JP" altLang="en-US" smtClean="0">
                <a:solidFill>
                  <a:prstClr val="black">
                    <a:tint val="75000"/>
                  </a:prstClr>
                </a:solidFill>
              </a:rPr>
              <a:pPr/>
              <a:t>2018/1/26</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57A77130-DAAF-194B-8C15-0C13D59F9F97}" type="slidenum">
              <a:rPr lang="ja-JP" altLang="en-US" smtClean="0">
                <a:solidFill>
                  <a:prstClr val="black">
                    <a:tint val="75000"/>
                  </a:prstClr>
                </a:solidFill>
              </a:rPr>
              <a:pPr/>
              <a:t>‹#›</a:t>
            </a:fld>
            <a:endParaRPr lang="ja-JP" altLang="en-US">
              <a:solidFill>
                <a:prstClr val="black">
                  <a:tint val="75000"/>
                </a:prstClr>
              </a:solidFill>
            </a:endParaRPr>
          </a:p>
        </p:txBody>
      </p:sp>
    </p:spTree>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中表紙">
    <p:bg>
      <p:bgPr>
        <a:solidFill>
          <a:schemeClr val="bg1"/>
        </a:solidFill>
        <a:effectLst/>
      </p:bgPr>
    </p:bg>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xmlns="" id="{00758CB4-EE00-4749-A526-707387C81D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5067300"/>
          </a:xfrm>
          <a:prstGeom prst="rect">
            <a:avLst/>
          </a:prstGeom>
        </p:spPr>
      </p:pic>
      <p:pic>
        <p:nvPicPr>
          <p:cNvPr id="10" name="図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25413" y="5509547"/>
            <a:ext cx="2405634" cy="848741"/>
          </a:xfrm>
          <a:prstGeom prst="rect">
            <a:avLst/>
          </a:prstGeom>
        </p:spPr>
      </p:pic>
      <p:sp>
        <p:nvSpPr>
          <p:cNvPr id="2" name="Title 1"/>
          <p:cNvSpPr>
            <a:spLocks noGrp="1"/>
          </p:cNvSpPr>
          <p:nvPr>
            <p:ph type="ctrTitle"/>
          </p:nvPr>
        </p:nvSpPr>
        <p:spPr>
          <a:xfrm>
            <a:off x="914400" y="1695457"/>
            <a:ext cx="10515600" cy="1325563"/>
          </a:xfrm>
        </p:spPr>
        <p:txBody>
          <a:bodyPr vert="horz" lIns="91440" tIns="45720" rIns="91440" bIns="45720" rtlCol="0" anchor="b">
            <a:normAutofit/>
          </a:bodyPr>
          <a:lstStyle>
            <a:lvl1pPr>
              <a:defRPr lang="en-US" i="0" dirty="0"/>
            </a:lvl1pPr>
          </a:lstStyle>
          <a:p>
            <a:pPr lvl="0"/>
            <a:r>
              <a:rPr lang="ja-JP" altLang="en-US" dirty="0"/>
              <a:t>マスター タイトルの書式設定</a:t>
            </a:r>
            <a:endParaRPr lang="en-US" dirty="0"/>
          </a:p>
        </p:txBody>
      </p:sp>
      <p:sp>
        <p:nvSpPr>
          <p:cNvPr id="3" name="Subtitle 2"/>
          <p:cNvSpPr>
            <a:spLocks noGrp="1"/>
          </p:cNvSpPr>
          <p:nvPr>
            <p:ph type="subTitle" idx="1"/>
          </p:nvPr>
        </p:nvSpPr>
        <p:spPr>
          <a:xfrm>
            <a:off x="914400" y="4175623"/>
            <a:ext cx="10515600" cy="1325563"/>
          </a:xfrm>
        </p:spPr>
        <p:txBody>
          <a:bodyPr vert="horz" lIns="91440" tIns="45720" rIns="91440" bIns="45720" rtlCol="0">
            <a:normAutofit/>
          </a:bodyPr>
          <a:lstStyle>
            <a:lvl1pPr>
              <a:defRPr lang="en-US" sz="1800" dirty="0"/>
            </a:lvl1pPr>
          </a:lstStyle>
          <a:p>
            <a:pPr marL="0" lvl="0" indent="0">
              <a:buNone/>
            </a:pPr>
            <a:r>
              <a:rPr lang="ja-JP" altLang="en-US" dirty="0"/>
              <a:t>マスター サブタイトルの書式設定</a:t>
            </a:r>
            <a:endParaRPr lang="en-US" dirty="0"/>
          </a:p>
        </p:txBody>
      </p:sp>
      <p:sp>
        <p:nvSpPr>
          <p:cNvPr id="9" name="テキスト ボックス 8"/>
          <p:cNvSpPr txBox="1"/>
          <p:nvPr userDrawn="1"/>
        </p:nvSpPr>
        <p:spPr>
          <a:xfrm>
            <a:off x="163699" y="6525426"/>
            <a:ext cx="2199675" cy="246221"/>
          </a:xfrm>
          <a:prstGeom prst="rect">
            <a:avLst/>
          </a:prstGeom>
          <a:noFill/>
        </p:spPr>
        <p:txBody>
          <a:bodyPr wrap="square" rtlCol="0">
            <a:spAutoFit/>
          </a:bodyPr>
          <a:lstStyle>
            <a:defPPr>
              <a:defRPr lang="ja-JP"/>
            </a:defPPr>
            <a:lvl1pPr>
              <a:defRPr sz="1000" baseline="0">
                <a:solidFill>
                  <a:srgbClr val="77777A"/>
                </a:solidFill>
                <a:latin typeface="メイリオ" panose="020B0604030504040204" pitchFamily="50" charset="-128"/>
                <a:ea typeface="メイリオ" panose="020B0604030504040204" pitchFamily="50" charset="-128"/>
              </a:defRPr>
            </a:lvl1pPr>
          </a:lstStyle>
          <a:p>
            <a:pPr defTabSz="914400"/>
            <a:r>
              <a:rPr kumimoji="1" lang="en-US" altLang="ja-JP" dirty="0"/>
              <a:t>Page </a:t>
            </a:r>
            <a:fld id="{BDDCCFA9-D007-4B21-8891-B82FFA684716}" type="slidenum">
              <a:rPr kumimoji="1" lang="en-US" altLang="ja-JP" smtClean="0"/>
              <a:pPr defTabSz="914400"/>
              <a:t>‹#›</a:t>
            </a:fld>
            <a:endParaRPr kumimoji="1" lang="ja-JP" altLang="en-US" dirty="0"/>
          </a:p>
        </p:txBody>
      </p:sp>
    </p:spTree>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本文">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lvl1pPr>
              <a:defRPr lang="en-US" dirty="0"/>
            </a:lvl1pPr>
          </a:lstStyle>
          <a:p>
            <a:pPr lvl="0"/>
            <a:r>
              <a:rPr lang="ja-JP" altLang="en-US" dirty="0"/>
              <a:t>マスター タイトルの書式設定</a:t>
            </a:r>
            <a:endParaRPr lang="en-US" dirty="0"/>
          </a:p>
        </p:txBody>
      </p:sp>
      <p:sp>
        <p:nvSpPr>
          <p:cNvPr id="3" name="Content Placeholder 2"/>
          <p:cNvSpPr>
            <a:spLocks noGrp="1"/>
          </p:cNvSpPr>
          <p:nvPr>
            <p:ph idx="1"/>
          </p:nvPr>
        </p:nvSpPr>
        <p:spPr/>
        <p:txBody>
          <a:bodyPr vert="horz" lIns="91440" tIns="45720" rIns="91440" bIns="45720" rtlCol="0">
            <a:normAutofit/>
          </a:bodyPr>
          <a:lstStyle>
            <a:lvl1pPr>
              <a:defRPr lang="ja-JP" altLang="en-US" dirty="0"/>
            </a:lvl1pPr>
            <a:lvl2pPr>
              <a:defRPr lang="ja-JP" altLang="en-US" sz="2000" dirty="0">
                <a:latin typeface="メイリオ" panose="020B0604030504040204" pitchFamily="50" charset="-128"/>
                <a:cs typeface="メイリオ" panose="020B0604030504040204" pitchFamily="50" charset="-128"/>
              </a:defRPr>
            </a:lvl2pPr>
            <a:lvl3pPr>
              <a:defRPr lang="ja-JP" altLang="en-US" sz="1600" dirty="0">
                <a:latin typeface="メイリオ" panose="020B0604030504040204" pitchFamily="50" charset="-128"/>
                <a:cs typeface="メイリオ" panose="020B0604030504040204" pitchFamily="50" charset="-128"/>
              </a:defRPr>
            </a:lvl3pPr>
            <a:lvl4pPr>
              <a:defRPr lang="ja-JP" altLang="en-US" sz="1200" dirty="0">
                <a:latin typeface="メイリオ" panose="020B0604030504040204" pitchFamily="50" charset="-128"/>
                <a:cs typeface="メイリオ" panose="020B0604030504040204" pitchFamily="50" charset="-128"/>
              </a:defRPr>
            </a:lvl4pPr>
            <a:lvl5pPr>
              <a:defRPr lang="en-US" sz="1000" dirty="0">
                <a:latin typeface="メイリオ" panose="020B0604030504040204" pitchFamily="50" charset="-128"/>
                <a:cs typeface="メイリオ" panose="020B0604030504040204" pitchFamily="50" charset="-128"/>
              </a:defRPr>
            </a:lvl5pPr>
          </a:lstStyle>
          <a:p>
            <a:pPr marL="0" lvl="0" indent="0">
              <a:buNone/>
            </a:pPr>
            <a:r>
              <a:rPr lang="ja-JP" altLang="en-US" dirty="0"/>
              <a:t>マスター テキストの書式設定</a:t>
            </a:r>
          </a:p>
          <a:p>
            <a:pPr marL="0" lvl="1" indent="0">
              <a:buNone/>
            </a:pPr>
            <a:r>
              <a:rPr lang="ja-JP" altLang="en-US" dirty="0"/>
              <a:t>第 </a:t>
            </a:r>
            <a:r>
              <a:rPr lang="en-US" altLang="ja-JP" dirty="0"/>
              <a:t>2 </a:t>
            </a:r>
            <a:r>
              <a:rPr lang="ja-JP" altLang="en-US" dirty="0"/>
              <a:t>レベル</a:t>
            </a:r>
          </a:p>
          <a:p>
            <a:pPr marL="0" lvl="2" indent="0">
              <a:buNone/>
            </a:pPr>
            <a:r>
              <a:rPr lang="ja-JP" altLang="en-US" dirty="0"/>
              <a:t>第 </a:t>
            </a:r>
            <a:r>
              <a:rPr lang="en-US" altLang="ja-JP" dirty="0"/>
              <a:t>3 </a:t>
            </a:r>
            <a:r>
              <a:rPr lang="ja-JP" altLang="en-US" dirty="0"/>
              <a:t>レベル</a:t>
            </a:r>
          </a:p>
          <a:p>
            <a:pPr marL="0" lvl="3" indent="0">
              <a:buNone/>
            </a:pPr>
            <a:r>
              <a:rPr lang="ja-JP" altLang="en-US" dirty="0"/>
              <a:t>第 </a:t>
            </a:r>
            <a:r>
              <a:rPr lang="en-US" altLang="ja-JP" dirty="0"/>
              <a:t>4 </a:t>
            </a:r>
            <a:r>
              <a:rPr lang="ja-JP" altLang="en-US" dirty="0"/>
              <a:t>レベル</a:t>
            </a:r>
          </a:p>
          <a:p>
            <a:pPr marL="0" lvl="4" indent="0">
              <a:buNone/>
            </a:pPr>
            <a:r>
              <a:rPr lang="ja-JP" altLang="en-US" dirty="0"/>
              <a:t>第 </a:t>
            </a:r>
            <a:r>
              <a:rPr lang="en-US" altLang="ja-JP" dirty="0"/>
              <a:t>5 </a:t>
            </a:r>
            <a:r>
              <a:rPr lang="ja-JP" altLang="en-US" dirty="0"/>
              <a:t>レベル</a:t>
            </a:r>
            <a:endParaRPr lang="en-US" dirty="0"/>
          </a:p>
        </p:txBody>
      </p:sp>
      <p:sp>
        <p:nvSpPr>
          <p:cNvPr id="5" name="テキスト ボックス 4"/>
          <p:cNvSpPr txBox="1"/>
          <p:nvPr userDrawn="1"/>
        </p:nvSpPr>
        <p:spPr>
          <a:xfrm>
            <a:off x="163699" y="6525426"/>
            <a:ext cx="2199675" cy="246221"/>
          </a:xfrm>
          <a:prstGeom prst="rect">
            <a:avLst/>
          </a:prstGeom>
          <a:noFill/>
        </p:spPr>
        <p:txBody>
          <a:bodyPr wrap="square" rtlCol="0">
            <a:spAutoFit/>
          </a:bodyPr>
          <a:lstStyle>
            <a:defPPr>
              <a:defRPr lang="ja-JP"/>
            </a:defPPr>
            <a:lvl1pPr>
              <a:defRPr sz="1000" baseline="0">
                <a:solidFill>
                  <a:srgbClr val="77777A"/>
                </a:solidFill>
                <a:latin typeface="メイリオ" panose="020B0604030504040204" pitchFamily="50" charset="-128"/>
                <a:ea typeface="メイリオ" panose="020B0604030504040204" pitchFamily="50" charset="-128"/>
              </a:defRPr>
            </a:lvl1pPr>
          </a:lstStyle>
          <a:p>
            <a:pPr defTabSz="914400"/>
            <a:r>
              <a:rPr kumimoji="1" lang="en-US" altLang="ja-JP" dirty="0"/>
              <a:t>Page </a:t>
            </a:r>
            <a:fld id="{BDDCCFA9-D007-4B21-8891-B82FFA684716}" type="slidenum">
              <a:rPr kumimoji="1" lang="en-US" altLang="ja-JP" smtClean="0"/>
              <a:pPr defTabSz="914400"/>
              <a:t>‹#›</a:t>
            </a:fld>
            <a:endParaRPr kumimoji="1" lang="ja-JP" altLang="en-US" dirty="0"/>
          </a:p>
        </p:txBody>
      </p:sp>
      <p:pic>
        <p:nvPicPr>
          <p:cNvPr id="6" name="図 5" descr="IncrementP_Main_Logotype_Blac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0969" y="6293049"/>
            <a:ext cx="1155469" cy="407324"/>
          </a:xfrm>
          <a:prstGeom prst="rect">
            <a:avLst/>
          </a:prstGeom>
        </p:spPr>
      </p:pic>
    </p:spTree>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START">
    <p:bg>
      <p:bgPr>
        <a:solidFill>
          <a:schemeClr val="bg1"/>
        </a:solidFill>
        <a:effectLst/>
      </p:bgPr>
    </p:bg>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xmlns="" id="{2115F2F2-3116-44CC-AA17-0F414B0ED2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5067300"/>
          </a:xfrm>
          <a:prstGeom prst="rect">
            <a:avLst/>
          </a:prstGeom>
        </p:spPr>
      </p:pic>
      <p:sp>
        <p:nvSpPr>
          <p:cNvPr id="2" name="Title 1"/>
          <p:cNvSpPr>
            <a:spLocks noGrp="1"/>
          </p:cNvSpPr>
          <p:nvPr>
            <p:ph type="ctrTitle"/>
          </p:nvPr>
        </p:nvSpPr>
        <p:spPr>
          <a:xfrm>
            <a:off x="914400" y="1695457"/>
            <a:ext cx="10515600" cy="1325563"/>
          </a:xfrm>
        </p:spPr>
        <p:txBody>
          <a:bodyPr vert="horz" lIns="91440" tIns="45720" rIns="91440" bIns="45720" rtlCol="0" anchor="b">
            <a:normAutofit/>
          </a:bodyPr>
          <a:lstStyle>
            <a:lvl1pPr>
              <a:defRPr lang="en-US" i="0" dirty="0">
                <a:latin typeface="メイリオ" panose="020B0604030504040204" pitchFamily="50" charset="-128"/>
                <a:cs typeface="メイリオ" panose="020B0604030504040204" pitchFamily="50" charset="-128"/>
              </a:defRPr>
            </a:lvl1pPr>
          </a:lstStyle>
          <a:p>
            <a:pPr lvl="0"/>
            <a:r>
              <a:rPr lang="ja-JP" altLang="en-US" dirty="0"/>
              <a:t>マスター タイトルの書式設定</a:t>
            </a:r>
            <a:endParaRPr lang="en-US" dirty="0"/>
          </a:p>
        </p:txBody>
      </p:sp>
      <p:sp>
        <p:nvSpPr>
          <p:cNvPr id="3" name="Subtitle 2"/>
          <p:cNvSpPr>
            <a:spLocks noGrp="1"/>
          </p:cNvSpPr>
          <p:nvPr>
            <p:ph type="subTitle" idx="1"/>
          </p:nvPr>
        </p:nvSpPr>
        <p:spPr>
          <a:xfrm>
            <a:off x="914400" y="4175623"/>
            <a:ext cx="10515600" cy="1325563"/>
          </a:xfrm>
        </p:spPr>
        <p:txBody>
          <a:bodyPr vert="horz" lIns="91440" tIns="45720" rIns="91440" bIns="45720" rtlCol="0">
            <a:normAutofit/>
          </a:bodyPr>
          <a:lstStyle>
            <a:lvl1pPr>
              <a:defRPr lang="en-US" sz="1800" dirty="0">
                <a:latin typeface="メイリオ" panose="020B0604030504040204" pitchFamily="50" charset="-128"/>
                <a:cs typeface="メイリオ" panose="020B0604030504040204" pitchFamily="50" charset="-128"/>
              </a:defRPr>
            </a:lvl1pPr>
          </a:lstStyle>
          <a:p>
            <a:pPr marL="0" lvl="0" indent="0">
              <a:buNone/>
            </a:pPr>
            <a:r>
              <a:rPr lang="ja-JP" altLang="en-US" dirty="0"/>
              <a:t>マスター サブタイトルの書式設定</a:t>
            </a:r>
            <a:endParaRPr lang="en-US" dirty="0"/>
          </a:p>
        </p:txBody>
      </p:sp>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25413" y="5509547"/>
            <a:ext cx="2405634" cy="848741"/>
          </a:xfrm>
          <a:prstGeom prst="rect">
            <a:avLst/>
          </a:prstGeom>
        </p:spPr>
      </p:pic>
    </p:spTree>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bg1"/>
        </a:solidFill>
        <a:effectLst/>
      </p:bgPr>
    </p:bg>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xmlns="" id="{D7978557-5D76-4D13-9936-A4CC65FDC0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5067300"/>
          </a:xfrm>
          <a:prstGeom prst="rect">
            <a:avLst/>
          </a:prstGeom>
        </p:spPr>
      </p:pic>
      <p:pic>
        <p:nvPicPr>
          <p:cNvPr id="11" name="図 10"/>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5012101" y="5924309"/>
            <a:ext cx="2167200" cy="280415"/>
          </a:xfrm>
          <a:prstGeom prst="rect">
            <a:avLst/>
          </a:prstGeom>
        </p:spPr>
      </p:pic>
      <p:sp>
        <p:nvSpPr>
          <p:cNvPr id="12" name="正方形/長方形 11"/>
          <p:cNvSpPr/>
          <p:nvPr userDrawn="1"/>
        </p:nvSpPr>
        <p:spPr>
          <a:xfrm>
            <a:off x="5220083" y="6281195"/>
            <a:ext cx="1726756" cy="246221"/>
          </a:xfrm>
          <a:prstGeom prst="rect">
            <a:avLst/>
          </a:prstGeom>
        </p:spPr>
        <p:txBody>
          <a:bodyPr wrap="none">
            <a:spAutoFit/>
          </a:bodyPr>
          <a:lstStyle/>
          <a:p>
            <a:pPr algn="ctr" defTabSz="914400"/>
            <a:r>
              <a:rPr kumimoji="1" lang="en-US" altLang="ja-JP" sz="1000" b="1" dirty="0">
                <a:solidFill>
                  <a:prstClr val="black"/>
                </a:solidFill>
                <a:latin typeface="メイリオ" panose="020B0604030504040204" pitchFamily="50" charset="-128"/>
                <a:ea typeface="メイリオ" panose="020B0604030504040204" pitchFamily="50" charset="-128"/>
              </a:rPr>
              <a:t>www.incrementp.co.jp</a:t>
            </a:r>
          </a:p>
        </p:txBody>
      </p:sp>
      <p:pic>
        <p:nvPicPr>
          <p:cNvPr id="10" name="図 9"/>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621038" y="2295507"/>
            <a:ext cx="4950000" cy="1746428"/>
          </a:xfrm>
          <a:prstGeom prst="rect">
            <a:avLst/>
          </a:prstGeom>
        </p:spPr>
      </p:pic>
    </p:spTree>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415611" y="992767"/>
            <a:ext cx="11360800" cy="27369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415600" y="3778833"/>
            <a:ext cx="11360800" cy="10569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Autofit/>
          </a:bodyPr>
          <a:lstStyle/>
          <a:p>
            <a:fld id="{00000000-1234-1234-1234-123412341234}" type="slidenum">
              <a:rPr lang="en-US" altLang="ja"/>
              <a:pPr/>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3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Autofit/>
          </a:bodyPr>
          <a:lstStyle/>
          <a:p>
            <a:fld id="{00000000-1234-1234-1234-123412341234}" type="slidenum">
              <a:rPr lang="en-US" altLang="ja"/>
              <a:pPr/>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Autofit/>
          </a:bodyPr>
          <a:lstStyle/>
          <a:p>
            <a:fld id="{00000000-1234-1234-1234-123412341234}" type="slidenum">
              <a:rPr lang="en-US" altLang="ja"/>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15600" y="593367"/>
            <a:ext cx="113608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Autofit/>
          </a:bodyPr>
          <a:lstStyle/>
          <a:p>
            <a:fld id="{00000000-1234-1234-1234-123412341234}" type="slidenum">
              <a:rPr lang="en-US" altLang="ja"/>
              <a:pPr/>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Autofit/>
          </a:bodyPr>
          <a:lstStyle/>
          <a:p>
            <a:fld id="{00000000-1234-1234-1234-123412341234}" type="slidenum">
              <a:rPr lang="en-US" altLang="ja"/>
              <a:pPr/>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15600" y="740800"/>
            <a:ext cx="3744000" cy="1007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415600" y="1852800"/>
            <a:ext cx="3744000" cy="42393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Autofit/>
          </a:bodyPr>
          <a:lstStyle/>
          <a:p>
            <a:fld id="{00000000-1234-1234-1234-123412341234}" type="slidenum">
              <a:rPr lang="en-US" altLang="ja"/>
              <a:pPr/>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53667" y="600200"/>
            <a:ext cx="8490400" cy="54543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Autofit/>
          </a:bodyPr>
          <a:lstStyle/>
          <a:p>
            <a:fld id="{00000000-1234-1234-1234-123412341234}" type="slidenum">
              <a:rPr lang="en-US" altLang="ja"/>
              <a:pPr/>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6096000" y="-167"/>
            <a:ext cx="6096000" cy="6858000"/>
          </a:xfrm>
          <a:prstGeom prst="rect">
            <a:avLst/>
          </a:prstGeom>
          <a:solidFill>
            <a:schemeClr val="lt2"/>
          </a:solidFill>
          <a:ln>
            <a:noFill/>
          </a:ln>
        </p:spPr>
        <p:txBody>
          <a:bodyPr spcFirstLastPara="1" wrap="square" lIns="91425" tIns="91425" rIns="91425" bIns="91425" anchor="ctr" anchorCtr="0">
            <a:noAutofit/>
          </a:bodyPr>
          <a:lstStyle/>
          <a:p>
            <a:pPr defTabSz="914400"/>
            <a:endParaRPr sz="1400" kern="0">
              <a:solidFill>
                <a:srgbClr val="000000"/>
              </a:solidFill>
              <a:ea typeface="Arial"/>
              <a:cs typeface="Arial"/>
              <a:sym typeface="Arial"/>
            </a:endParaRPr>
          </a:p>
        </p:txBody>
      </p:sp>
      <p:sp>
        <p:nvSpPr>
          <p:cNvPr id="37" name="Shape 37"/>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354000" y="3737433"/>
            <a:ext cx="5393600" cy="16467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6586000" y="965433"/>
            <a:ext cx="5116000" cy="49269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Autofit/>
          </a:bodyPr>
          <a:lstStyle/>
          <a:p>
            <a:fld id="{00000000-1234-1234-1234-123412341234}" type="slidenum">
              <a:rPr lang="en-US" altLang="ja"/>
              <a:pPr/>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415600" y="5640767"/>
            <a:ext cx="7998400" cy="80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Autofit/>
          </a:bodyPr>
          <a:lstStyle/>
          <a:p>
            <a:fld id="{00000000-1234-1234-1234-123412341234}" type="slidenum">
              <a:rPr lang="en-US" altLang="ja"/>
              <a:pPr/>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415600" y="1474833"/>
            <a:ext cx="11360800" cy="26181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46" name="Shape 46"/>
          <p:cNvSpPr txBox="1">
            <a:spLocks noGrp="1"/>
          </p:cNvSpPr>
          <p:nvPr>
            <p:ph type="body" idx="1"/>
          </p:nvPr>
        </p:nvSpPr>
        <p:spPr>
          <a:xfrm>
            <a:off x="415600" y="4202967"/>
            <a:ext cx="11360800" cy="17343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Autofit/>
          </a:bodyPr>
          <a:lstStyle/>
          <a:p>
            <a:fld id="{00000000-1234-1234-1234-123412341234}" type="slidenum">
              <a:rPr lang="en-US" altLang="ja"/>
              <a:pPr/>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Autofit/>
          </a:bodyPr>
          <a:lstStyle/>
          <a:p>
            <a:fld id="{00000000-1234-1234-1234-123412341234}" type="slidenum">
              <a:rPr lang="en-US" altLang="ja"/>
              <a:pPr/>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4"/>
        <p:cNvGrpSpPr/>
        <p:nvPr/>
      </p:nvGrpSpPr>
      <p:grpSpPr>
        <a:xfrm>
          <a:off x="0" y="0"/>
          <a:ext cx="0" cy="0"/>
          <a:chOff x="0" y="0"/>
          <a:chExt cx="0" cy="0"/>
        </a:xfrm>
      </p:grpSpPr>
      <p:sp>
        <p:nvSpPr>
          <p:cNvPr id="55" name="Shape 55"/>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56" name="Shape 56"/>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57" name="Shape 5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p>
            <a:fld id="{00000000-1234-1234-1234-123412341234}" type="slidenum">
              <a:rPr lang="en-US" altLang="ja"/>
              <a:pPr/>
              <a:t>‹#›</a:t>
            </a:fld>
            <a:endParaRPr/>
          </a:p>
        </p:txBody>
      </p:sp>
      <p:pic>
        <p:nvPicPr>
          <p:cNvPr id="58" name="Shape 58" descr="Logo_Asilla-done.png"/>
          <p:cNvPicPr preferRelativeResize="0"/>
          <p:nvPr/>
        </p:nvPicPr>
        <p:blipFill>
          <a:blip r:embed="rId2">
            <a:alphaModFix/>
          </a:blip>
          <a:stretch>
            <a:fillRect/>
          </a:stretch>
        </p:blipFill>
        <p:spPr>
          <a:xfrm>
            <a:off x="415601" y="620767"/>
            <a:ext cx="1129900" cy="70880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61" name="Shape 6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p>
            <a:fld id="{00000000-1234-1234-1234-123412341234}" type="slidenum">
              <a:rPr lang="en-US" altLang="ja"/>
              <a:pPr/>
              <a:t>‹#›</a:t>
            </a:fld>
            <a:endParaRPr/>
          </a:p>
        </p:txBody>
      </p:sp>
      <p:pic>
        <p:nvPicPr>
          <p:cNvPr id="62" name="Shape 62" descr="Logo_Asilla-done.png"/>
          <p:cNvPicPr preferRelativeResize="0"/>
          <p:nvPr/>
        </p:nvPicPr>
        <p:blipFill>
          <a:blip r:embed="rId2">
            <a:alphaModFix/>
          </a:blip>
          <a:stretch>
            <a:fillRect/>
          </a:stretch>
        </p:blipFill>
        <p:spPr>
          <a:xfrm>
            <a:off x="415601" y="620767"/>
            <a:ext cx="1129900" cy="708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1/26/18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1563900" y="593367"/>
            <a:ext cx="10212800" cy="7636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Shape 65"/>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66" name="Shape 6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p>
            <a:fld id="{00000000-1234-1234-1234-123412341234}" type="slidenum">
              <a:rPr lang="en-US" altLang="ja"/>
              <a:pPr/>
              <a:t>‹#›</a:t>
            </a:fld>
            <a:endParaRPr/>
          </a:p>
        </p:txBody>
      </p:sp>
      <p:pic>
        <p:nvPicPr>
          <p:cNvPr id="67" name="Shape 67" descr="Logo_Asilla-done.png"/>
          <p:cNvPicPr preferRelativeResize="0"/>
          <p:nvPr/>
        </p:nvPicPr>
        <p:blipFill>
          <a:blip r:embed="rId2">
            <a:alphaModFix/>
          </a:blip>
          <a:stretch>
            <a:fillRect/>
          </a:stretch>
        </p:blipFill>
        <p:spPr>
          <a:xfrm>
            <a:off x="415601" y="620767"/>
            <a:ext cx="1129900" cy="7088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68"/>
        <p:cNvGrpSpPr/>
        <p:nvPr/>
      </p:nvGrpSpPr>
      <p:grpSpPr>
        <a:xfrm>
          <a:off x="0" y="0"/>
          <a:ext cx="0" cy="0"/>
          <a:chOff x="0" y="0"/>
          <a:chExt cx="0" cy="0"/>
        </a:xfrm>
      </p:grpSpPr>
      <p:sp>
        <p:nvSpPr>
          <p:cNvPr id="69" name="Shape 69"/>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70" name="Shape 70"/>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71" name="Shape 7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p>
            <a:fld id="{00000000-1234-1234-1234-123412341234}" type="slidenum">
              <a:rPr lang="en-US" altLang="ja"/>
              <a:pPr/>
              <a:t>‹#›</a:t>
            </a:fld>
            <a:endParaRPr/>
          </a:p>
        </p:txBody>
      </p:sp>
      <p:pic>
        <p:nvPicPr>
          <p:cNvPr id="72" name="Shape 72" descr="Logo_Asilla-done.png"/>
          <p:cNvPicPr preferRelativeResize="0"/>
          <p:nvPr/>
        </p:nvPicPr>
        <p:blipFill>
          <a:blip r:embed="rId2">
            <a:alphaModFix/>
          </a:blip>
          <a:stretch>
            <a:fillRect/>
          </a:stretch>
        </p:blipFill>
        <p:spPr>
          <a:xfrm>
            <a:off x="415601" y="620767"/>
            <a:ext cx="1129900" cy="708800"/>
          </a:xfrm>
          <a:prstGeom prst="rect">
            <a:avLst/>
          </a:prstGeom>
          <a:noFill/>
          <a:ln>
            <a:noFill/>
          </a:ln>
        </p:spPr>
      </p:pic>
      <p:sp>
        <p:nvSpPr>
          <p:cNvPr id="73" name="Shape 73"/>
          <p:cNvSpPr txBox="1">
            <a:spLocks noGrp="1"/>
          </p:cNvSpPr>
          <p:nvPr>
            <p:ph type="title"/>
          </p:nvPr>
        </p:nvSpPr>
        <p:spPr>
          <a:xfrm>
            <a:off x="1563900" y="593367"/>
            <a:ext cx="10212800" cy="7636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6" name="Shape 7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p>
            <a:fld id="{00000000-1234-1234-1234-123412341234}" type="slidenum">
              <a:rPr lang="en-US" altLang="ja"/>
              <a:pPr/>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79" name="Shape 79"/>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lstStyle>
            <a:lvl1pPr marL="609585" lvl="0" indent="-406390" rtl="0">
              <a:spcBef>
                <a:spcPts val="0"/>
              </a:spcBef>
              <a:spcAft>
                <a:spcPts val="0"/>
              </a:spcAft>
              <a:buSzPts val="1200"/>
              <a:buChar char="●"/>
              <a:defRPr sz="160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80" name="Shape 8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p>
            <a:fld id="{00000000-1234-1234-1234-123412341234}" type="slidenum">
              <a:rPr lang="en-US" altLang="ja"/>
              <a:pPr/>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Main point">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83" name="Shape 8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p>
            <a:fld id="{00000000-1234-1234-1234-123412341234}" type="slidenum">
              <a:rPr lang="en-US" altLang="ja"/>
              <a:pPr/>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84"/>
        <p:cNvGrpSpPr/>
        <p:nvPr/>
      </p:nvGrpSpPr>
      <p:grpSpPr>
        <a:xfrm>
          <a:off x="0" y="0"/>
          <a:ext cx="0" cy="0"/>
          <a:chOff x="0" y="0"/>
          <a:chExt cx="0" cy="0"/>
        </a:xfrm>
      </p:grpSpPr>
      <p:sp>
        <p:nvSpPr>
          <p:cNvPr id="85" name="Shape 85"/>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defTabSz="1219170"/>
            <a:endParaRPr sz="1867" kern="0">
              <a:solidFill>
                <a:srgbClr val="000000"/>
              </a:solidFill>
              <a:ea typeface="Arial"/>
              <a:cs typeface="Arial"/>
              <a:sym typeface="Arial"/>
            </a:endParaRPr>
          </a:p>
        </p:txBody>
      </p:sp>
      <p:sp>
        <p:nvSpPr>
          <p:cNvPr id="86" name="Shape 86"/>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56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87" name="Shape 87"/>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88" name="Shape 88"/>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89" name="Shape 8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p>
            <a:fld id="{00000000-1234-1234-1234-123412341234}" type="slidenum">
              <a:rPr lang="en-US" altLang="ja"/>
              <a:pPr/>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Caption">
    <p:spTree>
      <p:nvGrpSpPr>
        <p:cNvPr id="1" name="Shape 90"/>
        <p:cNvGrpSpPr/>
        <p:nvPr/>
      </p:nvGrpSpPr>
      <p:grpSpPr>
        <a:xfrm>
          <a:off x="0" y="0"/>
          <a:ext cx="0" cy="0"/>
          <a:chOff x="0" y="0"/>
          <a:chExt cx="0" cy="0"/>
        </a:xfrm>
      </p:grpSpPr>
      <p:sp>
        <p:nvSpPr>
          <p:cNvPr id="91" name="Shape 91"/>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lstStyle>
            <a:lvl1pPr marL="609585" lvl="0" indent="-304792" rtl="0">
              <a:lnSpc>
                <a:spcPct val="100000"/>
              </a:lnSpc>
              <a:spcBef>
                <a:spcPts val="0"/>
              </a:spcBef>
              <a:spcAft>
                <a:spcPts val="0"/>
              </a:spcAft>
              <a:buSzPts val="1800"/>
              <a:buNone/>
              <a:defRPr/>
            </a:lvl1pPr>
          </a:lstStyle>
          <a:p>
            <a:endParaRPr/>
          </a:p>
        </p:txBody>
      </p:sp>
      <p:sp>
        <p:nvSpPr>
          <p:cNvPr id="92" name="Shape 9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p>
            <a:fld id="{00000000-1234-1234-1234-123412341234}" type="slidenum">
              <a:rPr lang="en-US" altLang="ja"/>
              <a:pPr/>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Big number">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415600" y="1474833"/>
            <a:ext cx="11360800" cy="26180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60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endParaRPr/>
          </a:p>
        </p:txBody>
      </p:sp>
      <p:sp>
        <p:nvSpPr>
          <p:cNvPr id="95" name="Shape 95"/>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lstStyle>
            <a:lvl1pPr marL="609585" lvl="0" indent="-457189" algn="ctr" rtl="0">
              <a:spcBef>
                <a:spcPts val="0"/>
              </a:spcBef>
              <a:spcAft>
                <a:spcPts val="0"/>
              </a:spcAft>
              <a:buSzPts val="1800"/>
              <a:buChar char="●"/>
              <a:defRPr/>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96" name="Shape 9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p>
            <a:fld id="{00000000-1234-1234-1234-123412341234}" type="slidenum">
              <a:rPr lang="en-US" altLang="ja"/>
              <a:pPr/>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7"/>
        <p:cNvGrpSpPr/>
        <p:nvPr/>
      </p:nvGrpSpPr>
      <p:grpSpPr>
        <a:xfrm>
          <a:off x="0" y="0"/>
          <a:ext cx="0" cy="0"/>
          <a:chOff x="0" y="0"/>
          <a:chExt cx="0" cy="0"/>
        </a:xfrm>
      </p:grpSpPr>
      <p:sp>
        <p:nvSpPr>
          <p:cNvPr id="98" name="Shape 9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p>
            <a:fld id="{00000000-1234-1234-1234-123412341234}" type="slidenum">
              <a:rPr lang="en-US" altLang="ja"/>
              <a:pPr/>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4400" y="2130427"/>
            <a:ext cx="103632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8" name="フッター プレースホルダー 7"/>
          <p:cNvSpPr>
            <a:spLocks noGrp="1"/>
          </p:cNvSpPr>
          <p:nvPr>
            <p:ph type="ftr" sz="quarter" idx="10"/>
          </p:nvPr>
        </p:nvSpPr>
        <p:spPr/>
        <p:txBody>
          <a:bodyPr/>
          <a:lstStyle/>
          <a:p>
            <a:endParaRPr lang="ja-JP" alt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3;&#10;コンテンツ">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ja-JP" altLang="en-US" smtClean="0"/>
              <a:t>マスター タイトルの書式設定</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dirty="0"/>
              <a:t>1/26/18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ja-JP" altLang="en-US">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1_タイトル スライド">
    <p:spTree>
      <p:nvGrpSpPr>
        <p:cNvPr id="1" name=""/>
        <p:cNvGrpSpPr/>
        <p:nvPr/>
      </p:nvGrpSpPr>
      <p:grpSpPr>
        <a:xfrm>
          <a:off x="0" y="0"/>
          <a:ext cx="0" cy="0"/>
          <a:chOff x="0" y="0"/>
          <a:chExt cx="0" cy="0"/>
        </a:xfrm>
      </p:grpSpPr>
      <p:sp>
        <p:nvSpPr>
          <p:cNvPr id="6" name="正方形/長方形 11"/>
          <p:cNvSpPr>
            <a:spLocks noChangeArrowheads="1"/>
          </p:cNvSpPr>
          <p:nvPr userDrawn="1"/>
        </p:nvSpPr>
        <p:spPr bwMode="auto">
          <a:xfrm>
            <a:off x="2118" y="0"/>
            <a:ext cx="1200149" cy="1812925"/>
          </a:xfrm>
          <a:prstGeom prst="rect">
            <a:avLst/>
          </a:prstGeom>
          <a:solidFill>
            <a:srgbClr val="DC0032"/>
          </a:solidFill>
          <a:ln>
            <a:noFill/>
          </a:ln>
          <a:extLst/>
        </p:spPr>
        <p:txBody>
          <a:bodyPr lIns="54000" rIns="54000"/>
          <a:lstStyle>
            <a:lvl1pPr eaLnBrk="0" hangingPunct="0">
              <a:defRPr kumimoji="1" b="1">
                <a:solidFill>
                  <a:schemeClr val="tx1"/>
                </a:solidFill>
                <a:latin typeface="HGP創英角ｺﾞｼｯｸUB" pitchFamily="50" charset="-128"/>
                <a:ea typeface="ＭＳ Ｐゴシック" pitchFamily="50" charset="-128"/>
              </a:defRPr>
            </a:lvl1pPr>
            <a:lvl2pPr marL="742950" indent="-285750" eaLnBrk="0" hangingPunct="0">
              <a:defRPr kumimoji="1" b="1">
                <a:solidFill>
                  <a:schemeClr val="tx1"/>
                </a:solidFill>
                <a:latin typeface="HGP創英角ｺﾞｼｯｸUB" pitchFamily="50" charset="-128"/>
                <a:ea typeface="ＭＳ Ｐゴシック" pitchFamily="50" charset="-128"/>
              </a:defRPr>
            </a:lvl2pPr>
            <a:lvl3pPr marL="1143000" indent="-228600" eaLnBrk="0" hangingPunct="0">
              <a:defRPr kumimoji="1" b="1">
                <a:solidFill>
                  <a:schemeClr val="tx1"/>
                </a:solidFill>
                <a:latin typeface="HGP創英角ｺﾞｼｯｸUB" pitchFamily="50" charset="-128"/>
                <a:ea typeface="ＭＳ Ｐゴシック" pitchFamily="50" charset="-128"/>
              </a:defRPr>
            </a:lvl3pPr>
            <a:lvl4pPr marL="1600200" indent="-228600" eaLnBrk="0" hangingPunct="0">
              <a:defRPr kumimoji="1" b="1">
                <a:solidFill>
                  <a:schemeClr val="tx1"/>
                </a:solidFill>
                <a:latin typeface="HGP創英角ｺﾞｼｯｸUB" pitchFamily="50" charset="-128"/>
                <a:ea typeface="ＭＳ Ｐゴシック" pitchFamily="50" charset="-128"/>
              </a:defRPr>
            </a:lvl4pPr>
            <a:lvl5pPr marL="2057400" indent="-228600" eaLnBrk="0" hangingPunct="0">
              <a:defRPr kumimoji="1" b="1">
                <a:solidFill>
                  <a:schemeClr val="tx1"/>
                </a:solidFill>
                <a:latin typeface="HGP創英角ｺﾞｼｯｸUB" pitchFamily="50" charset="-128"/>
                <a:ea typeface="ＭＳ Ｐゴシック" pitchFamily="50" charset="-128"/>
              </a:defRPr>
            </a:lvl5pPr>
            <a:lvl6pPr marL="2514600" indent="-228600" eaLnBrk="0" fontAlgn="base" hangingPunct="0">
              <a:spcBef>
                <a:spcPct val="0"/>
              </a:spcBef>
              <a:spcAft>
                <a:spcPct val="0"/>
              </a:spcAft>
              <a:defRPr kumimoji="1" b="1">
                <a:solidFill>
                  <a:schemeClr val="tx1"/>
                </a:solidFill>
                <a:latin typeface="HGP創英角ｺﾞｼｯｸUB" pitchFamily="50" charset="-128"/>
                <a:ea typeface="ＭＳ Ｐゴシック" pitchFamily="50" charset="-128"/>
              </a:defRPr>
            </a:lvl6pPr>
            <a:lvl7pPr marL="2971800" indent="-228600" eaLnBrk="0" fontAlgn="base" hangingPunct="0">
              <a:spcBef>
                <a:spcPct val="0"/>
              </a:spcBef>
              <a:spcAft>
                <a:spcPct val="0"/>
              </a:spcAft>
              <a:defRPr kumimoji="1" b="1">
                <a:solidFill>
                  <a:schemeClr val="tx1"/>
                </a:solidFill>
                <a:latin typeface="HGP創英角ｺﾞｼｯｸUB" pitchFamily="50" charset="-128"/>
                <a:ea typeface="ＭＳ Ｐゴシック" pitchFamily="50" charset="-128"/>
              </a:defRPr>
            </a:lvl7pPr>
            <a:lvl8pPr marL="3429000" indent="-228600" eaLnBrk="0" fontAlgn="base" hangingPunct="0">
              <a:spcBef>
                <a:spcPct val="0"/>
              </a:spcBef>
              <a:spcAft>
                <a:spcPct val="0"/>
              </a:spcAft>
              <a:defRPr kumimoji="1" b="1">
                <a:solidFill>
                  <a:schemeClr val="tx1"/>
                </a:solidFill>
                <a:latin typeface="HGP創英角ｺﾞｼｯｸUB" pitchFamily="50" charset="-128"/>
                <a:ea typeface="ＭＳ Ｐゴシック" pitchFamily="50" charset="-128"/>
              </a:defRPr>
            </a:lvl8pPr>
            <a:lvl9pPr marL="3886200" indent="-228600" eaLnBrk="0" fontAlgn="base" hangingPunct="0">
              <a:spcBef>
                <a:spcPct val="0"/>
              </a:spcBef>
              <a:spcAft>
                <a:spcPct val="0"/>
              </a:spcAft>
              <a:defRPr kumimoji="1" b="1">
                <a:solidFill>
                  <a:schemeClr val="tx1"/>
                </a:solidFill>
                <a:latin typeface="HGP創英角ｺﾞｼｯｸUB" pitchFamily="50" charset="-128"/>
                <a:ea typeface="ＭＳ Ｐゴシック" pitchFamily="50" charset="-128"/>
              </a:defRPr>
            </a:lvl9pPr>
          </a:lstStyle>
          <a:p>
            <a:pPr defTabSz="914400" eaLnBrk="1" fontAlgn="base" hangingPunct="1">
              <a:spcBef>
                <a:spcPct val="50000"/>
              </a:spcBef>
              <a:spcAft>
                <a:spcPct val="0"/>
              </a:spcAft>
            </a:pPr>
            <a:endParaRPr lang="ja-JP" altLang="en-US" sz="1800" b="0">
              <a:solidFill>
                <a:prstClr val="black"/>
              </a:solidFill>
              <a:ea typeface="HGP創英角ｺﾞｼｯｸUB" pitchFamily="50" charset="-128"/>
            </a:endParaRPr>
          </a:p>
        </p:txBody>
      </p:sp>
      <p:sp>
        <p:nvSpPr>
          <p:cNvPr id="7" name="正方形/長方形 6"/>
          <p:cNvSpPr/>
          <p:nvPr userDrawn="1"/>
        </p:nvSpPr>
        <p:spPr bwMode="auto">
          <a:xfrm>
            <a:off x="2118" y="1812925"/>
            <a:ext cx="1200149" cy="4935538"/>
          </a:xfrm>
          <a:prstGeom prst="rect">
            <a:avLst/>
          </a:prstGeom>
          <a:gradFill>
            <a:gsLst>
              <a:gs pos="57000">
                <a:schemeClr val="bg1">
                  <a:lumMod val="85000"/>
                </a:schemeClr>
              </a:gs>
              <a:gs pos="0">
                <a:schemeClr val="bg1">
                  <a:lumMod val="75000"/>
                </a:schemeClr>
              </a:gs>
              <a:gs pos="100000">
                <a:schemeClr val="bg1"/>
              </a:gs>
            </a:gsLst>
            <a:lin ang="5400000" scaled="0"/>
          </a:gradFill>
          <a:ln>
            <a:noFill/>
          </a:ln>
          <a:effectLst/>
          <a:extLst/>
        </p:spPr>
        <p:txBody>
          <a:bodyPr lIns="54000" rIns="54000"/>
          <a:lstStyle/>
          <a:p>
            <a:pPr defTabSz="914400" fontAlgn="base">
              <a:spcBef>
                <a:spcPct val="50000"/>
              </a:spcBef>
              <a:spcAft>
                <a:spcPct val="0"/>
              </a:spcAft>
              <a:defRPr/>
            </a:pPr>
            <a:endParaRPr kumimoji="1" lang="ja-JP" altLang="en-US" sz="1800">
              <a:solidFill>
                <a:prstClr val="black"/>
              </a:solidFill>
              <a:latin typeface="HGP創英角ｺﾞｼｯｸUB" pitchFamily="50" charset="-128"/>
              <a:ea typeface="HGP創英角ｺﾞｼｯｸUB" pitchFamily="50" charset="-128"/>
            </a:endParaRPr>
          </a:p>
        </p:txBody>
      </p:sp>
      <p:sp>
        <p:nvSpPr>
          <p:cNvPr id="3" name="サブタイトル 2"/>
          <p:cNvSpPr>
            <a:spLocks noGrp="1"/>
          </p:cNvSpPr>
          <p:nvPr>
            <p:ph type="subTitle" idx="1"/>
          </p:nvPr>
        </p:nvSpPr>
        <p:spPr>
          <a:xfrm>
            <a:off x="1771969" y="3338990"/>
            <a:ext cx="10218948" cy="630070"/>
          </a:xfrm>
        </p:spPr>
        <p:txBody>
          <a:bodyPr/>
          <a:lstStyle>
            <a:lvl1pPr marL="0" indent="0" algn="l">
              <a:buNone/>
              <a:defRPr sz="3600" b="1">
                <a:solidFill>
                  <a:srgbClr val="DC0032"/>
                </a:solidFill>
                <a:latin typeface="Meiryo UI" panose="020B0604030504040204" pitchFamily="50" charset="-128"/>
                <a:ea typeface="Meiryo UI" panose="020B0604030504040204" pitchFamily="50" charset="-128"/>
                <a:cs typeface="Meiryo UI" panose="020B0604030504040204" pitchFamily="50" charset="-128"/>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dirty="0" smtClean="0"/>
              <a:t>マスター サブタイトルの書式設定</a:t>
            </a:r>
            <a:endParaRPr lang="ja-JP" altLang="en-US" dirty="0"/>
          </a:p>
        </p:txBody>
      </p:sp>
      <p:sp>
        <p:nvSpPr>
          <p:cNvPr id="9" name="タイトル 1"/>
          <p:cNvSpPr>
            <a:spLocks noGrp="1"/>
          </p:cNvSpPr>
          <p:nvPr>
            <p:ph type="ctrTitle"/>
          </p:nvPr>
        </p:nvSpPr>
        <p:spPr>
          <a:xfrm>
            <a:off x="1771970" y="2798930"/>
            <a:ext cx="10218948" cy="54006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lang="ja-JP" altLang="en-US" sz="4000" b="1" kern="1200" dirty="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dirty="0" smtClean="0"/>
              <a:t>マスター タイトルの書式設定</a:t>
            </a:r>
            <a:endParaRPr lang="ja-JP" altLang="en-US" dirty="0"/>
          </a:p>
        </p:txBody>
      </p:sp>
      <p:sp>
        <p:nvSpPr>
          <p:cNvPr id="8" name="スライド番号プレースホルダー 5"/>
          <p:cNvSpPr>
            <a:spLocks noGrp="1"/>
          </p:cNvSpPr>
          <p:nvPr>
            <p:ph type="sldNum" sz="quarter" idx="10"/>
          </p:nvPr>
        </p:nvSpPr>
        <p:spPr/>
        <p:txBody>
          <a:bodyPr/>
          <a:lstStyle>
            <a:lvl1pPr algn="r">
              <a:spcBef>
                <a:spcPct val="50000"/>
              </a:spcBef>
              <a:defRPr sz="1200">
                <a:latin typeface="Meiryo UI" panose="020B0604030504040204" pitchFamily="50" charset="-128"/>
                <a:ea typeface="Meiryo UI" panose="020B0604030504040204" pitchFamily="50" charset="-128"/>
                <a:cs typeface="Meiryo UI" panose="020B0604030504040204" pitchFamily="50" charset="-128"/>
              </a:defRPr>
            </a:lvl1pPr>
          </a:lstStyle>
          <a:p>
            <a:pPr>
              <a:defRPr/>
            </a:pPr>
            <a:fld id="{7BFE7E83-0C4C-4B32-A7C2-30FE3598E61D}" type="slidenum">
              <a:rPr lang="en-US" altLang="ja-JP" smtClean="0">
                <a:solidFill>
                  <a:prstClr val="black"/>
                </a:solidFill>
              </a:rPr>
              <a:pPr>
                <a:defRPr/>
              </a:pPr>
              <a:t>‹#›</a:t>
            </a:fld>
            <a:r>
              <a:rPr lang="en-US" altLang="ja-JP" dirty="0" smtClean="0">
                <a:solidFill>
                  <a:prstClr val="black"/>
                </a:solidFill>
              </a:rPr>
              <a:t>/**</a:t>
            </a:r>
            <a:endParaRPr lang="en-US" altLang="ja-JP" dirty="0">
              <a:solidFill>
                <a:prstClr val="black"/>
              </a:solidFill>
            </a:endParaRPr>
          </a:p>
        </p:txBody>
      </p:sp>
      <p:sp>
        <p:nvSpPr>
          <p:cNvPr id="10" name="フッター プレースホルダー 4"/>
          <p:cNvSpPr txBox="1">
            <a:spLocks/>
          </p:cNvSpPr>
          <p:nvPr userDrawn="1"/>
        </p:nvSpPr>
        <p:spPr>
          <a:xfrm>
            <a:off x="-21167" y="6688138"/>
            <a:ext cx="5139267" cy="222250"/>
          </a:xfrm>
          <a:prstGeom prst="rect">
            <a:avLst/>
          </a:prstGeom>
        </p:spPr>
        <p:txBody>
          <a:bodyPr/>
          <a:lstStyle>
            <a:lvl1pPr eaLnBrk="0" hangingPunct="0">
              <a:defRPr kumimoji="1" b="1">
                <a:solidFill>
                  <a:schemeClr val="tx1"/>
                </a:solidFill>
                <a:latin typeface="HGP創英角ｺﾞｼｯｸUB" pitchFamily="50" charset="-128"/>
                <a:ea typeface="ＭＳ Ｐゴシック" pitchFamily="50" charset="-128"/>
              </a:defRPr>
            </a:lvl1pPr>
            <a:lvl2pPr marL="742950" indent="-285750" eaLnBrk="0" hangingPunct="0">
              <a:defRPr kumimoji="1" b="1">
                <a:solidFill>
                  <a:schemeClr val="tx1"/>
                </a:solidFill>
                <a:latin typeface="HGP創英角ｺﾞｼｯｸUB" pitchFamily="50" charset="-128"/>
                <a:ea typeface="ＭＳ Ｐゴシック" pitchFamily="50" charset="-128"/>
              </a:defRPr>
            </a:lvl2pPr>
            <a:lvl3pPr marL="1143000" indent="-228600" eaLnBrk="0" hangingPunct="0">
              <a:defRPr kumimoji="1" b="1">
                <a:solidFill>
                  <a:schemeClr val="tx1"/>
                </a:solidFill>
                <a:latin typeface="HGP創英角ｺﾞｼｯｸUB" pitchFamily="50" charset="-128"/>
                <a:ea typeface="ＭＳ Ｐゴシック" pitchFamily="50" charset="-128"/>
              </a:defRPr>
            </a:lvl3pPr>
            <a:lvl4pPr marL="1600200" indent="-228600" eaLnBrk="0" hangingPunct="0">
              <a:defRPr kumimoji="1" b="1">
                <a:solidFill>
                  <a:schemeClr val="tx1"/>
                </a:solidFill>
                <a:latin typeface="HGP創英角ｺﾞｼｯｸUB" pitchFamily="50" charset="-128"/>
                <a:ea typeface="ＭＳ Ｐゴシック" pitchFamily="50" charset="-128"/>
              </a:defRPr>
            </a:lvl4pPr>
            <a:lvl5pPr marL="2057400" indent="-228600" eaLnBrk="0" hangingPunct="0">
              <a:defRPr kumimoji="1" b="1">
                <a:solidFill>
                  <a:schemeClr val="tx1"/>
                </a:solidFill>
                <a:latin typeface="HGP創英角ｺﾞｼｯｸUB" pitchFamily="50" charset="-128"/>
                <a:ea typeface="ＭＳ Ｐゴシック" pitchFamily="50" charset="-128"/>
              </a:defRPr>
            </a:lvl5pPr>
            <a:lvl6pPr marL="2514600" indent="-228600" eaLnBrk="0" fontAlgn="base" hangingPunct="0">
              <a:spcBef>
                <a:spcPct val="0"/>
              </a:spcBef>
              <a:spcAft>
                <a:spcPct val="0"/>
              </a:spcAft>
              <a:defRPr kumimoji="1" b="1">
                <a:solidFill>
                  <a:schemeClr val="tx1"/>
                </a:solidFill>
                <a:latin typeface="HGP創英角ｺﾞｼｯｸUB" pitchFamily="50" charset="-128"/>
                <a:ea typeface="ＭＳ Ｐゴシック" pitchFamily="50" charset="-128"/>
              </a:defRPr>
            </a:lvl6pPr>
            <a:lvl7pPr marL="2971800" indent="-228600" eaLnBrk="0" fontAlgn="base" hangingPunct="0">
              <a:spcBef>
                <a:spcPct val="0"/>
              </a:spcBef>
              <a:spcAft>
                <a:spcPct val="0"/>
              </a:spcAft>
              <a:defRPr kumimoji="1" b="1">
                <a:solidFill>
                  <a:schemeClr val="tx1"/>
                </a:solidFill>
                <a:latin typeface="HGP創英角ｺﾞｼｯｸUB" pitchFamily="50" charset="-128"/>
                <a:ea typeface="ＭＳ Ｐゴシック" pitchFamily="50" charset="-128"/>
              </a:defRPr>
            </a:lvl7pPr>
            <a:lvl8pPr marL="3429000" indent="-228600" eaLnBrk="0" fontAlgn="base" hangingPunct="0">
              <a:spcBef>
                <a:spcPct val="0"/>
              </a:spcBef>
              <a:spcAft>
                <a:spcPct val="0"/>
              </a:spcAft>
              <a:defRPr kumimoji="1" b="1">
                <a:solidFill>
                  <a:schemeClr val="tx1"/>
                </a:solidFill>
                <a:latin typeface="HGP創英角ｺﾞｼｯｸUB" pitchFamily="50" charset="-128"/>
                <a:ea typeface="ＭＳ Ｐゴシック" pitchFamily="50" charset="-128"/>
              </a:defRPr>
            </a:lvl8pPr>
            <a:lvl9pPr marL="3886200" indent="-228600" eaLnBrk="0" fontAlgn="base" hangingPunct="0">
              <a:spcBef>
                <a:spcPct val="0"/>
              </a:spcBef>
              <a:spcAft>
                <a:spcPct val="0"/>
              </a:spcAft>
              <a:defRPr kumimoji="1" b="1">
                <a:solidFill>
                  <a:schemeClr val="tx1"/>
                </a:solidFill>
                <a:latin typeface="HGP創英角ｺﾞｼｯｸUB" pitchFamily="50" charset="-128"/>
                <a:ea typeface="ＭＳ Ｐゴシック" pitchFamily="50" charset="-128"/>
              </a:defRPr>
            </a:lvl9pPr>
          </a:lstStyle>
          <a:p>
            <a:pPr defTabSz="914400" eaLnBrk="1" fontAlgn="base" hangingPunct="1">
              <a:spcBef>
                <a:spcPct val="50000"/>
              </a:spcBef>
              <a:spcAft>
                <a:spcPct val="0"/>
              </a:spcAft>
            </a:pPr>
            <a:r>
              <a:rPr lang="en-US" altLang="ja-JP" sz="700" b="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700" b="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2018 DENSO </a:t>
            </a:r>
            <a:r>
              <a:rPr lang="en-US" altLang="ja-JP" sz="700" b="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TEN LTD.</a:t>
            </a:r>
          </a:p>
        </p:txBody>
      </p:sp>
      <p:pic>
        <p:nvPicPr>
          <p:cNvPr id="11" name="Picture 3" descr="C:\Users\ften\Desktop\ロゴデータ・ガイドライン\DENSO TEN\200ppi\アセット 2@200x.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334393" y="278650"/>
            <a:ext cx="2462241" cy="220264"/>
          </a:xfrm>
          <a:prstGeom prst="rect">
            <a:avLst/>
          </a:prstGeom>
          <a:noFill/>
          <a:extLst>
            <a:ext uri="{909E8E84-426E-40DD-AFC4-6F175D3DCCD1}">
              <a14:hiddenFill xmlns:a14="http://schemas.microsoft.com/office/drawing/2010/main">
                <a:solidFill>
                  <a:srgbClr val="FFFFFF"/>
                </a:solidFill>
              </a14:hiddenFill>
            </a:ext>
          </a:extLst>
        </p:spPr>
      </p:pic>
    </p:spTree>
    <p:extLst/>
  </p:cSld>
  <p:clrMapOvr>
    <a:masterClrMapping/>
  </p:clrMapOvr>
  <p:transition spd="slow"/>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cxnSp>
        <p:nvCxnSpPr>
          <p:cNvPr id="5" name="直線コネクタ 6"/>
          <p:cNvCxnSpPr>
            <a:cxnSpLocks noChangeShapeType="1"/>
          </p:cNvCxnSpPr>
          <p:nvPr/>
        </p:nvCxnSpPr>
        <p:spPr bwMode="auto">
          <a:xfrm>
            <a:off x="-14817" y="663575"/>
            <a:ext cx="2448984" cy="0"/>
          </a:xfrm>
          <a:prstGeom prst="line">
            <a:avLst/>
          </a:prstGeom>
          <a:noFill/>
          <a:ln w="19050" algn="ctr">
            <a:solidFill>
              <a:srgbClr val="DC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 name="直線コネクタ 9"/>
          <p:cNvCxnSpPr>
            <a:cxnSpLocks noChangeShapeType="1"/>
          </p:cNvCxnSpPr>
          <p:nvPr/>
        </p:nvCxnSpPr>
        <p:spPr bwMode="auto">
          <a:xfrm>
            <a:off x="2472267" y="663575"/>
            <a:ext cx="9719733" cy="0"/>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 name="コンテンツ プレースホルダー 2"/>
          <p:cNvSpPr>
            <a:spLocks noGrp="1"/>
          </p:cNvSpPr>
          <p:nvPr>
            <p:ph idx="1"/>
          </p:nvPr>
        </p:nvSpPr>
        <p:spPr>
          <a:xfrm>
            <a:off x="215346" y="773705"/>
            <a:ext cx="11782948" cy="585064"/>
          </a:xfrm>
        </p:spPr>
        <p:txBody>
          <a:bodyPr/>
          <a:lstStyle>
            <a:lvl1pPr marL="0" indent="0">
              <a:buNone/>
              <a:defRPr sz="1800" b="1">
                <a:latin typeface="Meiryo UI" panose="020B0604030504040204" pitchFamily="50" charset="-128"/>
                <a:ea typeface="Meiryo UI" panose="020B0604030504040204" pitchFamily="50" charset="-128"/>
                <a:cs typeface="Meiryo UI" panose="020B0604030504040204" pitchFamily="50" charset="-128"/>
              </a:defRPr>
            </a:lvl1pPr>
            <a:lvl2pPr>
              <a:defRPr sz="1400">
                <a:latin typeface="メイリオ" pitchFamily="50" charset="-128"/>
                <a:ea typeface="メイリオ" pitchFamily="50" charset="-128"/>
                <a:cs typeface="メイリオ" pitchFamily="50" charset="-128"/>
              </a:defRPr>
            </a:lvl2pPr>
            <a:lvl3pPr>
              <a:defRPr sz="1400">
                <a:latin typeface="メイリオ" pitchFamily="50" charset="-128"/>
                <a:ea typeface="メイリオ" pitchFamily="50" charset="-128"/>
                <a:cs typeface="メイリオ" pitchFamily="50" charset="-128"/>
              </a:defRPr>
            </a:lvl3pPr>
            <a:lvl4pPr>
              <a:defRPr sz="1200">
                <a:latin typeface="メイリオ" pitchFamily="50" charset="-128"/>
                <a:ea typeface="メイリオ" pitchFamily="50" charset="-128"/>
                <a:cs typeface="メイリオ" pitchFamily="50" charset="-128"/>
              </a:defRPr>
            </a:lvl4pPr>
            <a:lvl5pPr>
              <a:defRPr sz="1050">
                <a:latin typeface="メイリオ" pitchFamily="50" charset="-128"/>
                <a:ea typeface="メイリオ" pitchFamily="50" charset="-128"/>
                <a:cs typeface="メイリオ" pitchFamily="50" charset="-128"/>
              </a:defRPr>
            </a:lvl5pPr>
          </a:lstStyle>
          <a:p>
            <a:pPr lvl="0"/>
            <a:r>
              <a:rPr lang="ja-JP" altLang="en-US" dirty="0" smtClean="0"/>
              <a:t>マスター テキストの書式設定</a:t>
            </a:r>
          </a:p>
        </p:txBody>
      </p:sp>
      <p:sp>
        <p:nvSpPr>
          <p:cNvPr id="10" name="タイトル 1"/>
          <p:cNvSpPr>
            <a:spLocks noGrp="1"/>
          </p:cNvSpPr>
          <p:nvPr>
            <p:ph type="ctrTitle"/>
          </p:nvPr>
        </p:nvSpPr>
        <p:spPr>
          <a:xfrm>
            <a:off x="19926" y="143635"/>
            <a:ext cx="10031957" cy="38710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lang="ja-JP" altLang="en-US" sz="2400" b="1" kern="1200" dirty="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dirty="0" smtClean="0"/>
              <a:t>マスター タイトルの書式設定</a:t>
            </a:r>
            <a:endParaRPr lang="ja-JP" altLang="en-US" dirty="0"/>
          </a:p>
        </p:txBody>
      </p:sp>
      <p:sp>
        <p:nvSpPr>
          <p:cNvPr id="11" name="コンテンツ プレースホルダー 2"/>
          <p:cNvSpPr>
            <a:spLocks noGrp="1"/>
          </p:cNvSpPr>
          <p:nvPr>
            <p:ph idx="11"/>
          </p:nvPr>
        </p:nvSpPr>
        <p:spPr>
          <a:xfrm>
            <a:off x="226165" y="1493785"/>
            <a:ext cx="11761307" cy="4995555"/>
          </a:xfrm>
        </p:spPr>
        <p:txBody>
          <a:bodyPr/>
          <a:lstStyle>
            <a:lvl1pPr marL="0" marR="0" indent="0" algn="l" defTabSz="914400" rtl="0" eaLnBrk="0" fontAlgn="base" latinLnBrk="0" hangingPunct="0">
              <a:lnSpc>
                <a:spcPct val="150000"/>
              </a:lnSpc>
              <a:spcBef>
                <a:spcPct val="20000"/>
              </a:spcBef>
              <a:spcAft>
                <a:spcPct val="0"/>
              </a:spcAft>
              <a:buClrTx/>
              <a:buSzTx/>
              <a:buFontTx/>
              <a:buNone/>
              <a:tabLst/>
              <a:defRPr sz="1600" b="0">
                <a:latin typeface="Meiryo UI" panose="020B0604030504040204" pitchFamily="50" charset="-128"/>
                <a:ea typeface="Meiryo UI" panose="020B0604030504040204" pitchFamily="50" charset="-128"/>
                <a:cs typeface="Meiryo UI" panose="020B0604030504040204" pitchFamily="50" charset="-128"/>
              </a:defRPr>
            </a:lvl1pPr>
            <a:lvl2pPr>
              <a:defRPr sz="1400">
                <a:latin typeface="Meiryo UI" panose="020B0604030504040204" pitchFamily="50" charset="-128"/>
                <a:ea typeface="Meiryo UI" panose="020B0604030504040204" pitchFamily="50" charset="-128"/>
                <a:cs typeface="Meiryo UI" panose="020B0604030504040204" pitchFamily="50" charset="-128"/>
              </a:defRPr>
            </a:lvl2pPr>
            <a:lvl3pPr>
              <a:defRPr sz="1400">
                <a:latin typeface="メイリオ" pitchFamily="50" charset="-128"/>
                <a:ea typeface="メイリオ" pitchFamily="50" charset="-128"/>
                <a:cs typeface="メイリオ" pitchFamily="50" charset="-128"/>
              </a:defRPr>
            </a:lvl3pPr>
            <a:lvl4pPr>
              <a:defRPr sz="1200">
                <a:latin typeface="メイリオ" pitchFamily="50" charset="-128"/>
                <a:ea typeface="メイリオ" pitchFamily="50" charset="-128"/>
                <a:cs typeface="メイリオ" pitchFamily="50" charset="-128"/>
              </a:defRPr>
            </a:lvl4pPr>
            <a:lvl5pPr>
              <a:defRPr sz="1050">
                <a:latin typeface="メイリオ" pitchFamily="50" charset="-128"/>
                <a:ea typeface="メイリオ" pitchFamily="50" charset="-128"/>
                <a:cs typeface="メイリオ" pitchFamily="50" charset="-128"/>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p:txBody>
      </p:sp>
      <p:sp>
        <p:nvSpPr>
          <p:cNvPr id="7" name="スライド番号プレースホルダー 5"/>
          <p:cNvSpPr>
            <a:spLocks noGrp="1"/>
          </p:cNvSpPr>
          <p:nvPr>
            <p:ph type="sldNum" sz="quarter" idx="12"/>
          </p:nvPr>
        </p:nvSpPr>
        <p:spPr/>
        <p:txBody>
          <a:bodyPr/>
          <a:lstStyle>
            <a:lvl1pPr algn="r">
              <a:spcBef>
                <a:spcPct val="50000"/>
              </a:spcBef>
              <a:defRPr sz="1200">
                <a:latin typeface="Meiryo UI" panose="020B0604030504040204" pitchFamily="50" charset="-128"/>
                <a:ea typeface="Meiryo UI" panose="020B0604030504040204" pitchFamily="50" charset="-128"/>
                <a:cs typeface="Meiryo UI" panose="020B0604030504040204" pitchFamily="50" charset="-128"/>
              </a:defRPr>
            </a:lvl1pPr>
          </a:lstStyle>
          <a:p>
            <a:pPr>
              <a:defRPr/>
            </a:pPr>
            <a:fld id="{2F4D2B1E-22A2-4427-8CF4-190EA754979A}" type="slidenum">
              <a:rPr lang="en-US" altLang="ja-JP" smtClean="0">
                <a:solidFill>
                  <a:prstClr val="black"/>
                </a:solidFill>
              </a:rPr>
              <a:pPr>
                <a:defRPr/>
              </a:pPr>
              <a:t>‹#›</a:t>
            </a:fld>
            <a:r>
              <a:rPr lang="en-US" altLang="ja-JP" dirty="0" smtClean="0">
                <a:solidFill>
                  <a:prstClr val="black"/>
                </a:solidFill>
              </a:rPr>
              <a:t>/**</a:t>
            </a:r>
            <a:endParaRPr lang="en-US" altLang="ja-JP" dirty="0">
              <a:solidFill>
                <a:prstClr val="black"/>
              </a:solidFill>
            </a:endParaRPr>
          </a:p>
        </p:txBody>
      </p:sp>
    </p:spTree>
    <p:extLst/>
  </p:cSld>
  <p:clrMapOvr>
    <a:masterClrMapping/>
  </p:clrMapOvr>
  <p:transition>
    <p:pull dir="r"/>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1_ユーザー設定レイアウト">
    <p:spTree>
      <p:nvGrpSpPr>
        <p:cNvPr id="1" name=""/>
        <p:cNvGrpSpPr/>
        <p:nvPr/>
      </p:nvGrpSpPr>
      <p:grpSpPr>
        <a:xfrm>
          <a:off x="0" y="0"/>
          <a:ext cx="0" cy="0"/>
          <a:chOff x="0" y="0"/>
          <a:chExt cx="0" cy="0"/>
        </a:xfrm>
      </p:grpSpPr>
      <p:pic>
        <p:nvPicPr>
          <p:cNvPr id="8" name="図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40216" y="1088739"/>
            <a:ext cx="3096344" cy="4680522"/>
          </a:xfrm>
          <a:prstGeom prst="rect">
            <a:avLst/>
          </a:prstGeom>
        </p:spPr>
      </p:pic>
      <p:sp>
        <p:nvSpPr>
          <p:cNvPr id="3" name="スライド番号プレースホルダー 2"/>
          <p:cNvSpPr>
            <a:spLocks noGrp="1"/>
          </p:cNvSpPr>
          <p:nvPr>
            <p:ph type="sldNum" sz="quarter" idx="10"/>
          </p:nvPr>
        </p:nvSpPr>
        <p:spPr/>
        <p:txBody>
          <a:bodyPr/>
          <a:lstStyle/>
          <a:p>
            <a:pPr>
              <a:defRPr/>
            </a:pPr>
            <a:fld id="{38A12AC6-1CEF-4EF7-A30D-2ED7345F30E4}" type="slidenum">
              <a:rPr lang="en-US" altLang="ja-JP" smtClean="0">
                <a:solidFill>
                  <a:prstClr val="white">
                    <a:lumMod val="65000"/>
                  </a:prstClr>
                </a:solidFill>
              </a:rPr>
              <a:pPr>
                <a:defRPr/>
              </a:pPr>
              <a:t>‹#›</a:t>
            </a:fld>
            <a:endParaRPr lang="en-US" altLang="ja-JP" dirty="0">
              <a:solidFill>
                <a:prstClr val="white">
                  <a:lumMod val="65000"/>
                </a:prstClr>
              </a:solidFill>
            </a:endParaRPr>
          </a:p>
        </p:txBody>
      </p:sp>
      <p:sp>
        <p:nvSpPr>
          <p:cNvPr id="5" name="テキスト プレースホルダー 4"/>
          <p:cNvSpPr>
            <a:spLocks noGrp="1"/>
          </p:cNvSpPr>
          <p:nvPr>
            <p:ph type="body" sz="quarter" idx="11"/>
          </p:nvPr>
        </p:nvSpPr>
        <p:spPr>
          <a:xfrm>
            <a:off x="3857029" y="2333204"/>
            <a:ext cx="6559451" cy="1223416"/>
          </a:xfrm>
        </p:spPr>
        <p:txBody>
          <a:bodyPr/>
          <a:lstStyle>
            <a:lvl1pPr algn="l">
              <a:lnSpc>
                <a:spcPct val="120000"/>
              </a:lnSpc>
              <a:defRPr sz="3200" b="1">
                <a:solidFill>
                  <a:schemeClr val="tx1"/>
                </a:solidFill>
                <a:latin typeface="+mn-ea"/>
                <a:ea typeface="+mn-ea"/>
              </a:defRPr>
            </a:lvl1pPr>
          </a:lstStyle>
          <a:p>
            <a:pPr lvl="0"/>
            <a:endParaRPr kumimoji="1" lang="ja-JP" altLang="en-US" dirty="0"/>
          </a:p>
        </p:txBody>
      </p:sp>
      <p:sp>
        <p:nvSpPr>
          <p:cNvPr id="7" name="テキスト プレースホルダー 4"/>
          <p:cNvSpPr>
            <a:spLocks noGrp="1"/>
          </p:cNvSpPr>
          <p:nvPr>
            <p:ph type="body" sz="quarter" idx="12"/>
          </p:nvPr>
        </p:nvSpPr>
        <p:spPr>
          <a:xfrm>
            <a:off x="3857029" y="3556620"/>
            <a:ext cx="6559451" cy="500632"/>
          </a:xfrm>
        </p:spPr>
        <p:txBody>
          <a:bodyPr/>
          <a:lstStyle>
            <a:lvl1pPr algn="l">
              <a:lnSpc>
                <a:spcPct val="120000"/>
              </a:lnSpc>
              <a:defRPr sz="2000" b="1">
                <a:solidFill>
                  <a:schemeClr val="tx1"/>
                </a:solidFill>
                <a:latin typeface="+mn-ea"/>
                <a:ea typeface="+mn-ea"/>
              </a:defRPr>
            </a:lvl1pPr>
          </a:lstStyle>
          <a:p>
            <a:pPr lvl="0"/>
            <a:endParaRPr kumimoji="1" lang="ja-JP" altLang="en-US" dirty="0"/>
          </a:p>
        </p:txBody>
      </p:sp>
      <p:pic>
        <p:nvPicPr>
          <p:cNvPr id="6" name="図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9456" y="2333205"/>
            <a:ext cx="2221663" cy="1757514"/>
          </a:xfrm>
          <a:prstGeom prst="rect">
            <a:avLst/>
          </a:prstGeom>
        </p:spPr>
      </p:pic>
    </p:spTree>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sz="2400">
                <a:latin typeface="+mj-ea"/>
                <a:ea typeface="+mj-ea"/>
              </a:defRPr>
            </a:lvl1pPr>
          </a:lstStyle>
          <a:p>
            <a:r>
              <a:rPr kumimoji="1" lang="ja-JP" altLang="en-US" dirty="0"/>
              <a:t>マスター タイトルの書式設定</a:t>
            </a:r>
          </a:p>
        </p:txBody>
      </p:sp>
      <p:sp>
        <p:nvSpPr>
          <p:cNvPr id="3" name="スライド番号プレースホルダー 2"/>
          <p:cNvSpPr>
            <a:spLocks noGrp="1"/>
          </p:cNvSpPr>
          <p:nvPr>
            <p:ph type="sldNum" sz="quarter" idx="10"/>
          </p:nvPr>
        </p:nvSpPr>
        <p:spPr/>
        <p:txBody>
          <a:bodyPr/>
          <a:lstStyle>
            <a:lvl1pPr>
              <a:defRPr>
                <a:solidFill>
                  <a:schemeClr val="bg1">
                    <a:lumMod val="65000"/>
                  </a:schemeClr>
                </a:solidFill>
              </a:defRPr>
            </a:lvl1pPr>
          </a:lstStyle>
          <a:p>
            <a:pPr>
              <a:defRPr/>
            </a:pPr>
            <a:fld id="{38A12AC6-1CEF-4EF7-A30D-2ED7345F30E4}" type="slidenum">
              <a:rPr lang="en-US" altLang="ja-JP" smtClean="0">
                <a:solidFill>
                  <a:prstClr val="white">
                    <a:lumMod val="65000"/>
                  </a:prstClr>
                </a:solidFill>
              </a:rPr>
              <a:pPr>
                <a:defRPr/>
              </a:pPr>
              <a:t>‹#›</a:t>
            </a:fld>
            <a:endParaRPr lang="en-US" altLang="ja-JP" dirty="0">
              <a:solidFill>
                <a:prstClr val="white">
                  <a:lumMod val="65000"/>
                </a:prstClr>
              </a:solidFill>
            </a:endParaRPr>
          </a:p>
        </p:txBody>
      </p:sp>
      <p:sp>
        <p:nvSpPr>
          <p:cNvPr id="5" name="テキスト プレースホルダー 4"/>
          <p:cNvSpPr>
            <a:spLocks noGrp="1"/>
          </p:cNvSpPr>
          <p:nvPr>
            <p:ph type="body" sz="quarter" idx="11"/>
          </p:nvPr>
        </p:nvSpPr>
        <p:spPr>
          <a:xfrm>
            <a:off x="623393" y="836713"/>
            <a:ext cx="10944192" cy="575717"/>
          </a:xfrm>
        </p:spPr>
        <p:txBody>
          <a:bodyPr/>
          <a:lstStyle>
            <a:lvl1pPr marL="0" marR="0" indent="0" algn="l" defTabSz="914400" rtl="0" eaLnBrk="0" fontAlgn="base" latinLnBrk="0" hangingPunct="0">
              <a:lnSpc>
                <a:spcPct val="100000"/>
              </a:lnSpc>
              <a:spcBef>
                <a:spcPct val="20000"/>
              </a:spcBef>
              <a:spcAft>
                <a:spcPct val="0"/>
              </a:spcAft>
              <a:buClrTx/>
              <a:buSzTx/>
              <a:buFont typeface="Arial" pitchFamily="34" charset="0"/>
              <a:buNone/>
              <a:tabLst/>
              <a:defRPr sz="1800">
                <a:solidFill>
                  <a:schemeClr val="tx1"/>
                </a:solidFill>
                <a:latin typeface="+mn-ea"/>
                <a:ea typeface="+mn-ea"/>
              </a:defRPr>
            </a:lvl1pPr>
          </a:lstStyle>
          <a:p>
            <a:pPr lvl="0"/>
            <a:endParaRPr kumimoji="1" lang="ja-JP" altLang="en-US" dirty="0"/>
          </a:p>
        </p:txBody>
      </p:sp>
    </p:spTree>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normAutofit/>
          </a:bodyPr>
          <a:lstStyle>
            <a:lvl1pPr algn="ctr">
              <a:defRPr sz="4800">
                <a:latin typeface="HG丸ｺﾞｼｯｸM-PRO" panose="020F0600000000000000" pitchFamily="50" charset="-128"/>
                <a:ea typeface="HG丸ｺﾞｼｯｸM-PRO" panose="020F0600000000000000" pitchFamily="50" charset="-128"/>
              </a:defRPr>
            </a:lvl1pPr>
          </a:lstStyle>
          <a:p>
            <a:r>
              <a:rPr kumimoji="1" lang="ja-JP" altLang="en-US"/>
              <a:t>マスター タイトルの書式設定</a:t>
            </a:r>
            <a:endParaRPr kumimoji="1" lang="ja-JP" altLang="en-US" dirty="0"/>
          </a:p>
        </p:txBody>
      </p:sp>
      <p:sp>
        <p:nvSpPr>
          <p:cNvPr id="3" name="サブタイトル 2"/>
          <p:cNvSpPr>
            <a:spLocks noGrp="1"/>
          </p:cNvSpPr>
          <p:nvPr>
            <p:ph type="subTitle" idx="1"/>
          </p:nvPr>
        </p:nvSpPr>
        <p:spPr>
          <a:xfrm>
            <a:off x="1524000" y="4223369"/>
            <a:ext cx="9144000" cy="1104447"/>
          </a:xfrm>
        </p:spPr>
        <p:txBody>
          <a:bodyPr/>
          <a:lstStyle>
            <a:lvl1pPr marL="0" indent="0" algn="ctr">
              <a:buNone/>
              <a:defRPr sz="2400">
                <a:latin typeface="HG丸ｺﾞｼｯｸM-PRO" panose="020F0600000000000000" pitchFamily="50" charset="-128"/>
                <a:ea typeface="HG丸ｺﾞｼｯｸM-PRO" panose="020F0600000000000000" pitchFamily="50" charset="-128"/>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kumimoji="1" lang="ja-JP" altLang="en-US"/>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309BBBE6-FDC7-4F48-B805-8A8CAF2B6914}" type="datetime1">
              <a:rPr lang="ja-JP" altLang="en-US" smtClean="0">
                <a:solidFill>
                  <a:prstClr val="black">
                    <a:tint val="75000"/>
                  </a:prstClr>
                </a:solidFill>
              </a:rPr>
              <a:pPr/>
              <a:t>2018/1/26</a:t>
            </a:fld>
            <a:endParaRPr lang="ja-JP" altLang="en-US" dirty="0">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dirty="0">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B6488118-7A12-4E52-908A-D470C5700973}" type="slidenum">
              <a:rPr lang="ja-JP" altLang="en-US" smtClean="0">
                <a:solidFill>
                  <a:prstClr val="black">
                    <a:tint val="75000"/>
                  </a:prstClr>
                </a:solidFill>
              </a:rPr>
              <a:pPr/>
              <a:t>‹#›</a:t>
            </a:fld>
            <a:endParaRPr lang="ja-JP" altLang="en-US">
              <a:solidFill>
                <a:prstClr val="black">
                  <a:tint val="75000"/>
                </a:prstClr>
              </a:solidFill>
            </a:endParaRPr>
          </a:p>
        </p:txBody>
      </p:sp>
      <p:sp>
        <p:nvSpPr>
          <p:cNvPr id="8" name="正方形/長方形 7"/>
          <p:cNvSpPr/>
          <p:nvPr userDrawn="1"/>
        </p:nvSpPr>
        <p:spPr>
          <a:xfrm>
            <a:off x="11098306" y="6122894"/>
            <a:ext cx="1093694" cy="735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kumimoji="1" lang="ja-JP" altLang="en-US">
              <a:solidFill>
                <a:prstClr val="white"/>
              </a:solidFill>
            </a:endParaRPr>
          </a:p>
        </p:txBody>
      </p:sp>
    </p:spTree>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71489" y="457999"/>
            <a:ext cx="11251405" cy="477836"/>
          </a:xfrm>
        </p:spPr>
        <p:txBody>
          <a:bodyPr>
            <a:normAutofit/>
          </a:bodyPr>
          <a:lstStyle>
            <a:lvl1pPr>
              <a:defRPr sz="2400"/>
            </a:lvl1p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idx="1"/>
          </p:nvPr>
        </p:nvSpPr>
        <p:spPr>
          <a:xfrm>
            <a:off x="471489" y="1193006"/>
            <a:ext cx="11251406" cy="4983957"/>
          </a:xfrm>
        </p:spPr>
        <p:txBody>
          <a:bodyPr/>
          <a:lstStyle>
            <a:lvl1pPr>
              <a:defRPr>
                <a:latin typeface="HG丸ｺﾞｼｯｸM-PRO" panose="020F0600000000000000" pitchFamily="50" charset="-128"/>
                <a:ea typeface="HG丸ｺﾞｼｯｸM-PRO" panose="020F0600000000000000" pitchFamily="50" charset="-128"/>
              </a:defRPr>
            </a:lvl1pPr>
            <a:lvl2pPr>
              <a:defRPr>
                <a:latin typeface="HG丸ｺﾞｼｯｸM-PRO" panose="020F0600000000000000" pitchFamily="50" charset="-128"/>
                <a:ea typeface="HG丸ｺﾞｼｯｸM-PRO" panose="020F0600000000000000" pitchFamily="50" charset="-128"/>
              </a:defRPr>
            </a:lvl2pPr>
            <a:lvl3pPr>
              <a:defRPr>
                <a:latin typeface="HG丸ｺﾞｼｯｸM-PRO" panose="020F0600000000000000" pitchFamily="50" charset="-128"/>
                <a:ea typeface="HG丸ｺﾞｼｯｸM-PRO" panose="020F0600000000000000" pitchFamily="50" charset="-128"/>
              </a:defRPr>
            </a:lvl3pPr>
            <a:lvl4pPr>
              <a:defRPr>
                <a:latin typeface="HG丸ｺﾞｼｯｸM-PRO" panose="020F0600000000000000" pitchFamily="50" charset="-128"/>
                <a:ea typeface="HG丸ｺﾞｼｯｸM-PRO" panose="020F0600000000000000" pitchFamily="50" charset="-128"/>
              </a:defRPr>
            </a:lvl4pPr>
            <a:lvl5pPr>
              <a:defRPr>
                <a:latin typeface="HG丸ｺﾞｼｯｸM-PRO" panose="020F0600000000000000" pitchFamily="50" charset="-128"/>
                <a:ea typeface="HG丸ｺﾞｼｯｸM-PRO" panose="020F0600000000000000"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a:xfrm>
            <a:off x="863600" y="5868091"/>
            <a:ext cx="2743200" cy="365125"/>
          </a:xfrm>
        </p:spPr>
        <p:txBody>
          <a:bodyPr/>
          <a:lstStyle/>
          <a:p>
            <a:fld id="{2333564E-DF66-4A86-BB24-3D2BBDB9C719}" type="datetime1">
              <a:rPr lang="ja-JP" altLang="en-US" smtClean="0">
                <a:solidFill>
                  <a:prstClr val="black">
                    <a:tint val="75000"/>
                  </a:prstClr>
                </a:solidFill>
              </a:rPr>
              <a:pPr/>
              <a:t>2018/1/26</a:t>
            </a:fld>
            <a:endParaRPr lang="ja-JP" altLang="en-US" dirty="0">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dirty="0">
              <a:solidFill>
                <a:prstClr val="black">
                  <a:tint val="75000"/>
                </a:prstClr>
              </a:solidFill>
            </a:endParaRPr>
          </a:p>
        </p:txBody>
      </p:sp>
      <p:sp>
        <p:nvSpPr>
          <p:cNvPr id="6" name="スライド番号プレースホルダー 5"/>
          <p:cNvSpPr>
            <a:spLocks noGrp="1"/>
          </p:cNvSpPr>
          <p:nvPr>
            <p:ph type="sldNum" sz="quarter" idx="12"/>
          </p:nvPr>
        </p:nvSpPr>
        <p:spPr>
          <a:xfrm>
            <a:off x="8760621" y="6449116"/>
            <a:ext cx="2523565" cy="365125"/>
          </a:xfrm>
        </p:spPr>
        <p:txBody>
          <a:bodyPr/>
          <a:lstStyle>
            <a:lvl1pPr>
              <a:defRPr sz="1400"/>
            </a:lvl1pPr>
          </a:lstStyle>
          <a:p>
            <a:fld id="{B6488118-7A12-4E52-908A-D470C5700973}" type="slidenum">
              <a:rPr lang="ja-JP" altLang="en-US" smtClean="0">
                <a:solidFill>
                  <a:prstClr val="black">
                    <a:tint val="75000"/>
                  </a:prstClr>
                </a:solidFill>
              </a:rPr>
              <a:pPr/>
              <a:t>‹#›</a:t>
            </a:fld>
            <a:endParaRPr lang="ja-JP" altLang="en-US" dirty="0">
              <a:solidFill>
                <a:prstClr val="black">
                  <a:tint val="75000"/>
                </a:prstClr>
              </a:solidFill>
            </a:endParaRPr>
          </a:p>
        </p:txBody>
      </p:sp>
    </p:spTree>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1" y="2002638"/>
            <a:ext cx="10515600" cy="1654966"/>
          </a:xfrm>
        </p:spPr>
        <p:txBody>
          <a:bodyPr anchor="b">
            <a:normAutofit/>
          </a:bodyPr>
          <a:lstStyle>
            <a:lvl1pPr>
              <a:defRPr sz="3200"/>
            </a:lvl1pPr>
          </a:lstStyle>
          <a:p>
            <a:r>
              <a:rPr kumimoji="1" lang="ja-JP" altLang="en-US"/>
              <a:t>マスター タイトルの書式設定</a:t>
            </a:r>
            <a:endParaRPr kumimoji="1" lang="ja-JP" altLang="en-US" dirty="0"/>
          </a:p>
        </p:txBody>
      </p:sp>
      <p:sp>
        <p:nvSpPr>
          <p:cNvPr id="3" name="テキスト プレースホルダー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C33416DB-DEBA-4A15-AA72-E22C769DFE9A}" type="datetime1">
              <a:rPr lang="ja-JP" altLang="en-US" smtClean="0">
                <a:solidFill>
                  <a:prstClr val="black">
                    <a:tint val="75000"/>
                  </a:prstClr>
                </a:solidFill>
              </a:rPr>
              <a:pPr/>
              <a:t>2018/1/26</a:t>
            </a:fld>
            <a:endParaRPr lang="ja-JP" altLang="en-US" dirty="0">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dirty="0">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B6488118-7A12-4E52-908A-D470C5700973}" type="slidenum">
              <a:rPr lang="ja-JP" altLang="en-US" smtClean="0">
                <a:solidFill>
                  <a:prstClr val="black">
                    <a:tint val="75000"/>
                  </a:prstClr>
                </a:solidFill>
              </a:rPr>
              <a:pPr/>
              <a:t>‹#›</a:t>
            </a:fld>
            <a:endParaRPr lang="ja-JP" altLang="en-US">
              <a:solidFill>
                <a:prstClr val="black">
                  <a:tint val="75000"/>
                </a:prstClr>
              </a:solidFill>
            </a:endParaRPr>
          </a:p>
        </p:txBody>
      </p:sp>
      <p:sp>
        <p:nvSpPr>
          <p:cNvPr id="7" name="正方形/長方形 6"/>
          <p:cNvSpPr/>
          <p:nvPr userDrawn="1"/>
        </p:nvSpPr>
        <p:spPr>
          <a:xfrm flipV="1">
            <a:off x="838200" y="3703125"/>
            <a:ext cx="10515600" cy="45719"/>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kumimoji="1" lang="ja-JP" altLang="en-US">
              <a:solidFill>
                <a:prstClr val="white"/>
              </a:solidFill>
            </a:endParaRPr>
          </a:p>
        </p:txBody>
      </p:sp>
    </p:spTree>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HG丸ｺﾞｼｯｸM-PRO" panose="020F0600000000000000" pitchFamily="50" charset="-128"/>
                <a:ea typeface="HG丸ｺﾞｼｯｸM-PRO" panose="020F0600000000000000" pitchFamily="50" charset="-128"/>
              </a:defRPr>
            </a:lvl1pPr>
            <a:lvl2pPr>
              <a:defRPr>
                <a:latin typeface="HG丸ｺﾞｼｯｸM-PRO" panose="020F0600000000000000" pitchFamily="50" charset="-128"/>
                <a:ea typeface="HG丸ｺﾞｼｯｸM-PRO" panose="020F0600000000000000" pitchFamily="50" charset="-128"/>
              </a:defRPr>
            </a:lvl2pPr>
            <a:lvl3pPr>
              <a:defRPr>
                <a:latin typeface="HG丸ｺﾞｼｯｸM-PRO" panose="020F0600000000000000" pitchFamily="50" charset="-128"/>
                <a:ea typeface="HG丸ｺﾞｼｯｸM-PRO" panose="020F0600000000000000" pitchFamily="50" charset="-128"/>
              </a:defRPr>
            </a:lvl3pPr>
            <a:lvl4pPr>
              <a:defRPr>
                <a:latin typeface="HG丸ｺﾞｼｯｸM-PRO" panose="020F0600000000000000" pitchFamily="50" charset="-128"/>
                <a:ea typeface="HG丸ｺﾞｼｯｸM-PRO" panose="020F0600000000000000" pitchFamily="50" charset="-128"/>
              </a:defRPr>
            </a:lvl4pPr>
            <a:lvl5pPr>
              <a:defRPr>
                <a:latin typeface="HG丸ｺﾞｼｯｸM-PRO" panose="020F0600000000000000" pitchFamily="50" charset="-128"/>
                <a:ea typeface="HG丸ｺﾞｼｯｸM-PRO" panose="020F0600000000000000"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HG丸ｺﾞｼｯｸM-PRO" panose="020F0600000000000000" pitchFamily="50" charset="-128"/>
                <a:ea typeface="HG丸ｺﾞｼｯｸM-PRO" panose="020F0600000000000000" pitchFamily="50" charset="-128"/>
              </a:defRPr>
            </a:lvl1pPr>
            <a:lvl2pPr>
              <a:defRPr>
                <a:latin typeface="HG丸ｺﾞｼｯｸM-PRO" panose="020F0600000000000000" pitchFamily="50" charset="-128"/>
                <a:ea typeface="HG丸ｺﾞｼｯｸM-PRO" panose="020F0600000000000000" pitchFamily="50" charset="-128"/>
              </a:defRPr>
            </a:lvl2pPr>
            <a:lvl3pPr>
              <a:defRPr>
                <a:latin typeface="HG丸ｺﾞｼｯｸM-PRO" panose="020F0600000000000000" pitchFamily="50" charset="-128"/>
                <a:ea typeface="HG丸ｺﾞｼｯｸM-PRO" panose="020F0600000000000000" pitchFamily="50" charset="-128"/>
              </a:defRPr>
            </a:lvl3pPr>
            <a:lvl4pPr>
              <a:defRPr>
                <a:latin typeface="HG丸ｺﾞｼｯｸM-PRO" panose="020F0600000000000000" pitchFamily="50" charset="-128"/>
                <a:ea typeface="HG丸ｺﾞｼｯｸM-PRO" panose="020F0600000000000000" pitchFamily="50" charset="-128"/>
              </a:defRPr>
            </a:lvl4pPr>
            <a:lvl5pPr>
              <a:defRPr>
                <a:latin typeface="HG丸ｺﾞｼｯｸM-PRO" panose="020F0600000000000000" pitchFamily="50" charset="-128"/>
                <a:ea typeface="HG丸ｺﾞｼｯｸM-PRO" panose="020F0600000000000000"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5" name="日付プレースホルダー 4"/>
          <p:cNvSpPr>
            <a:spLocks noGrp="1"/>
          </p:cNvSpPr>
          <p:nvPr>
            <p:ph type="dt" sz="half" idx="10"/>
          </p:nvPr>
        </p:nvSpPr>
        <p:spPr/>
        <p:txBody>
          <a:bodyPr/>
          <a:lstStyle/>
          <a:p>
            <a:fld id="{D41615C0-A090-4E01-BA94-487C3E0C3FEB}" type="datetime1">
              <a:rPr lang="ja-JP" altLang="en-US" smtClean="0">
                <a:solidFill>
                  <a:prstClr val="black">
                    <a:tint val="75000"/>
                  </a:prstClr>
                </a:solidFill>
              </a:rPr>
              <a:pPr/>
              <a:t>2018/1/26</a:t>
            </a:fld>
            <a:endParaRPr lang="ja-JP" altLang="en-US">
              <a:solidFill>
                <a:prstClr val="black">
                  <a:tint val="75000"/>
                </a:prstClr>
              </a:solidFill>
            </a:endParaRPr>
          </a:p>
        </p:txBody>
      </p:sp>
      <p:sp>
        <p:nvSpPr>
          <p:cNvPr id="6" name="フッター プレースホルダー 5"/>
          <p:cNvSpPr>
            <a:spLocks noGrp="1"/>
          </p:cNvSpPr>
          <p:nvPr>
            <p:ph type="ftr" sz="quarter" idx="11"/>
          </p:nvPr>
        </p:nvSpPr>
        <p:spPr/>
        <p:txBody>
          <a:bodyPr/>
          <a:lstStyle/>
          <a:p>
            <a:endParaRPr lang="ja-JP" altLang="en-US" dirty="0">
              <a:solidFill>
                <a:prstClr val="black">
                  <a:tint val="75000"/>
                </a:prstClr>
              </a:solidFill>
            </a:endParaRPr>
          </a:p>
        </p:txBody>
      </p:sp>
      <p:sp>
        <p:nvSpPr>
          <p:cNvPr id="7" name="スライド番号プレースホルダー 6"/>
          <p:cNvSpPr>
            <a:spLocks noGrp="1"/>
          </p:cNvSpPr>
          <p:nvPr>
            <p:ph type="sldNum" sz="quarter" idx="12"/>
          </p:nvPr>
        </p:nvSpPr>
        <p:spPr/>
        <p:txBody>
          <a:bodyPr/>
          <a:lstStyle/>
          <a:p>
            <a:fld id="{B6488118-7A12-4E52-908A-D470C5700973}" type="slidenum">
              <a:rPr lang="ja-JP" altLang="en-US" smtClean="0">
                <a:solidFill>
                  <a:prstClr val="black">
                    <a:tint val="75000"/>
                  </a:prstClr>
                </a:solidFill>
              </a:rPr>
              <a:pPr/>
              <a:t>‹#›</a:t>
            </a:fld>
            <a:endParaRPr lang="ja-JP" altLang="en-US">
              <a:solidFill>
                <a:prstClr val="black">
                  <a:tint val="75000"/>
                </a:prstClr>
              </a:solidFill>
            </a:endParaRPr>
          </a:p>
        </p:txBody>
      </p:sp>
    </p:spTree>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7"/>
            <a:ext cx="10515600" cy="1325563"/>
          </a:xfrm>
        </p:spPr>
        <p:txBody>
          <a:bodyPr/>
          <a:lstStyle>
            <a:lvl1pPr>
              <a:defRPr>
                <a:latin typeface="HG丸ｺﾞｼｯｸM-PRO" panose="020F0600000000000000" pitchFamily="50" charset="-128"/>
                <a:ea typeface="HG丸ｺﾞｼｯｸM-PRO" panose="020F0600000000000000" pitchFamily="50" charset="-128"/>
              </a:defRPr>
            </a:lvl1pPr>
          </a:lstStyle>
          <a:p>
            <a:r>
              <a:rPr kumimoji="1" lang="ja-JP" altLang="en-US"/>
              <a:t>マスター タイトルの書式設定</a:t>
            </a:r>
            <a:endParaRPr kumimoji="1" lang="ja-JP" altLang="en-US" dirty="0"/>
          </a:p>
        </p:txBody>
      </p:sp>
      <p:sp>
        <p:nvSpPr>
          <p:cNvPr id="3" name="テキスト プレースホルダー 2"/>
          <p:cNvSpPr>
            <a:spLocks noGrp="1"/>
          </p:cNvSpPr>
          <p:nvPr>
            <p:ph type="body" idx="1"/>
          </p:nvPr>
        </p:nvSpPr>
        <p:spPr>
          <a:xfrm>
            <a:off x="839789" y="1681163"/>
            <a:ext cx="5157787" cy="823912"/>
          </a:xfrm>
        </p:spPr>
        <p:txBody>
          <a:bodyPr anchor="b"/>
          <a:lstStyle>
            <a:lvl1pPr marL="0" indent="0">
              <a:buNone/>
              <a:defRPr sz="2400" b="1">
                <a:latin typeface="HG丸ｺﾞｼｯｸM-PRO" panose="020F0600000000000000" pitchFamily="50" charset="-128"/>
                <a:ea typeface="HG丸ｺﾞｼｯｸM-PRO" panose="020F0600000000000000" pitchFamily="50" charset="-128"/>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9" y="2505075"/>
            <a:ext cx="5157787" cy="3684588"/>
          </a:xfrm>
        </p:spPr>
        <p:txBody>
          <a:bodyPr/>
          <a:lstStyle>
            <a:lvl1pPr>
              <a:defRPr>
                <a:latin typeface="HG丸ｺﾞｼｯｸM-PRO" panose="020F0600000000000000" pitchFamily="50" charset="-128"/>
                <a:ea typeface="HG丸ｺﾞｼｯｸM-PRO" panose="020F0600000000000000" pitchFamily="50" charset="-128"/>
              </a:defRPr>
            </a:lvl1pPr>
            <a:lvl2pPr>
              <a:defRPr>
                <a:latin typeface="HG丸ｺﾞｼｯｸM-PRO" panose="020F0600000000000000" pitchFamily="50" charset="-128"/>
                <a:ea typeface="HG丸ｺﾞｼｯｸM-PRO" panose="020F0600000000000000" pitchFamily="50" charset="-128"/>
              </a:defRPr>
            </a:lvl2pPr>
            <a:lvl3pPr>
              <a:defRPr>
                <a:latin typeface="HG丸ｺﾞｼｯｸM-PRO" panose="020F0600000000000000" pitchFamily="50" charset="-128"/>
                <a:ea typeface="HG丸ｺﾞｼｯｸM-PRO" panose="020F0600000000000000" pitchFamily="50" charset="-128"/>
              </a:defRPr>
            </a:lvl3pPr>
            <a:lvl4pPr>
              <a:defRPr>
                <a:latin typeface="HG丸ｺﾞｼｯｸM-PRO" panose="020F0600000000000000" pitchFamily="50" charset="-128"/>
                <a:ea typeface="HG丸ｺﾞｼｯｸM-PRO" panose="020F0600000000000000" pitchFamily="50" charset="-128"/>
              </a:defRPr>
            </a:lvl4pPr>
            <a:lvl5pPr>
              <a:defRPr>
                <a:latin typeface="HG丸ｺﾞｼｯｸM-PRO" panose="020F0600000000000000" pitchFamily="50" charset="-128"/>
                <a:ea typeface="HG丸ｺﾞｼｯｸM-PRO" panose="020F0600000000000000"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5" name="テキスト プレースホルダー 4"/>
          <p:cNvSpPr>
            <a:spLocks noGrp="1"/>
          </p:cNvSpPr>
          <p:nvPr>
            <p:ph type="body" sz="quarter" idx="3"/>
          </p:nvPr>
        </p:nvSpPr>
        <p:spPr>
          <a:xfrm>
            <a:off x="6172201" y="1681163"/>
            <a:ext cx="5183188" cy="823912"/>
          </a:xfrm>
        </p:spPr>
        <p:txBody>
          <a:bodyPr anchor="b"/>
          <a:lstStyle>
            <a:lvl1pPr marL="0" indent="0">
              <a:buNone/>
              <a:defRPr sz="2400" b="1">
                <a:latin typeface="HG丸ｺﾞｼｯｸM-PRO" panose="020F0600000000000000" pitchFamily="50" charset="-128"/>
                <a:ea typeface="HG丸ｺﾞｼｯｸM-PRO" panose="020F0600000000000000" pitchFamily="50" charset="-128"/>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1" y="2505075"/>
            <a:ext cx="5183188" cy="3684588"/>
          </a:xfrm>
        </p:spPr>
        <p:txBody>
          <a:bodyPr/>
          <a:lstStyle>
            <a:lvl1pPr>
              <a:defRPr>
                <a:latin typeface="HG丸ｺﾞｼｯｸM-PRO" panose="020F0600000000000000" pitchFamily="50" charset="-128"/>
                <a:ea typeface="HG丸ｺﾞｼｯｸM-PRO" panose="020F0600000000000000" pitchFamily="50" charset="-128"/>
              </a:defRPr>
            </a:lvl1pPr>
            <a:lvl2pPr>
              <a:defRPr>
                <a:latin typeface="HG丸ｺﾞｼｯｸM-PRO" panose="020F0600000000000000" pitchFamily="50" charset="-128"/>
                <a:ea typeface="HG丸ｺﾞｼｯｸM-PRO" panose="020F0600000000000000" pitchFamily="50" charset="-128"/>
              </a:defRPr>
            </a:lvl2pPr>
            <a:lvl3pPr>
              <a:defRPr>
                <a:latin typeface="HG丸ｺﾞｼｯｸM-PRO" panose="020F0600000000000000" pitchFamily="50" charset="-128"/>
                <a:ea typeface="HG丸ｺﾞｼｯｸM-PRO" panose="020F0600000000000000" pitchFamily="50" charset="-128"/>
              </a:defRPr>
            </a:lvl3pPr>
            <a:lvl4pPr>
              <a:defRPr>
                <a:latin typeface="HG丸ｺﾞｼｯｸM-PRO" panose="020F0600000000000000" pitchFamily="50" charset="-128"/>
                <a:ea typeface="HG丸ｺﾞｼｯｸM-PRO" panose="020F0600000000000000" pitchFamily="50" charset="-128"/>
              </a:defRPr>
            </a:lvl4pPr>
            <a:lvl5pPr>
              <a:defRPr>
                <a:latin typeface="HG丸ｺﾞｼｯｸM-PRO" panose="020F0600000000000000" pitchFamily="50" charset="-128"/>
                <a:ea typeface="HG丸ｺﾞｼｯｸM-PRO" panose="020F0600000000000000"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日付プレースホルダー 6"/>
          <p:cNvSpPr>
            <a:spLocks noGrp="1"/>
          </p:cNvSpPr>
          <p:nvPr>
            <p:ph type="dt" sz="half" idx="10"/>
          </p:nvPr>
        </p:nvSpPr>
        <p:spPr/>
        <p:txBody>
          <a:bodyPr/>
          <a:lstStyle/>
          <a:p>
            <a:fld id="{08FA7F12-890B-4872-B05C-3C34F293E188}" type="datetime1">
              <a:rPr lang="ja-JP" altLang="en-US" smtClean="0">
                <a:solidFill>
                  <a:prstClr val="black">
                    <a:tint val="75000"/>
                  </a:prstClr>
                </a:solidFill>
              </a:rPr>
              <a:pPr/>
              <a:t>2018/1/26</a:t>
            </a:fld>
            <a:endParaRPr lang="ja-JP" altLang="en-US">
              <a:solidFill>
                <a:prstClr val="black">
                  <a:tint val="75000"/>
                </a:prstClr>
              </a:solidFill>
            </a:endParaRPr>
          </a:p>
        </p:txBody>
      </p:sp>
      <p:sp>
        <p:nvSpPr>
          <p:cNvPr id="8" name="フッター プレースホルダー 7"/>
          <p:cNvSpPr>
            <a:spLocks noGrp="1"/>
          </p:cNvSpPr>
          <p:nvPr>
            <p:ph type="ftr" sz="quarter" idx="11"/>
          </p:nvPr>
        </p:nvSpPr>
        <p:spPr/>
        <p:txBody>
          <a:bodyPr/>
          <a:lstStyle/>
          <a:p>
            <a:endParaRPr lang="ja-JP" altLang="en-US" dirty="0">
              <a:solidFill>
                <a:prstClr val="black">
                  <a:tint val="75000"/>
                </a:prstClr>
              </a:solidFill>
            </a:endParaRPr>
          </a:p>
        </p:txBody>
      </p:sp>
      <p:sp>
        <p:nvSpPr>
          <p:cNvPr id="9" name="スライド番号プレースホルダー 8"/>
          <p:cNvSpPr>
            <a:spLocks noGrp="1"/>
          </p:cNvSpPr>
          <p:nvPr>
            <p:ph type="sldNum" sz="quarter" idx="12"/>
          </p:nvPr>
        </p:nvSpPr>
        <p:spPr/>
        <p:txBody>
          <a:bodyPr/>
          <a:lstStyle/>
          <a:p>
            <a:fld id="{B6488118-7A12-4E52-908A-D470C5700973}" type="slidenum">
              <a:rPr lang="ja-JP" altLang="en-US" smtClean="0">
                <a:solidFill>
                  <a:prstClr val="black">
                    <a:tint val="75000"/>
                  </a:prstClr>
                </a:solidFill>
              </a:rPr>
              <a:pPr/>
              <a:t>‹#›</a:t>
            </a:fld>
            <a:endParaRPr lang="ja-JP" altLang="en-US">
              <a:solidFill>
                <a:prstClr val="black">
                  <a:tint val="75000"/>
                </a:prstClr>
              </a:solidFill>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dirty="0"/>
              <a:t>1/26/18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766219"/>
            <a:ext cx="10515600" cy="1325563"/>
          </a:xfrm>
        </p:spPr>
        <p:txBody>
          <a:bodyPr/>
          <a:lstStyle/>
          <a:p>
            <a:r>
              <a:rPr kumimoji="1" lang="ja-JP" altLang="en-US"/>
              <a:t>マスター タイトルの書式設定</a:t>
            </a:r>
            <a:endParaRPr kumimoji="1" lang="ja-JP" altLang="en-US" dirty="0"/>
          </a:p>
        </p:txBody>
      </p:sp>
      <p:sp>
        <p:nvSpPr>
          <p:cNvPr id="3" name="日付プレースホルダー 2"/>
          <p:cNvSpPr>
            <a:spLocks noGrp="1"/>
          </p:cNvSpPr>
          <p:nvPr>
            <p:ph type="dt" sz="half" idx="10"/>
          </p:nvPr>
        </p:nvSpPr>
        <p:spPr/>
        <p:txBody>
          <a:bodyPr/>
          <a:lstStyle/>
          <a:p>
            <a:fld id="{436FCCC8-6145-49E7-8BF1-EFBCC08EB9DE}" type="datetime1">
              <a:rPr lang="ja-JP" altLang="en-US" smtClean="0">
                <a:solidFill>
                  <a:prstClr val="black">
                    <a:tint val="75000"/>
                  </a:prstClr>
                </a:solidFill>
              </a:rPr>
              <a:pPr/>
              <a:t>2018/1/26</a:t>
            </a:fld>
            <a:endParaRPr lang="ja-JP" altLang="en-US">
              <a:solidFill>
                <a:prstClr val="black">
                  <a:tint val="75000"/>
                </a:prstClr>
              </a:solidFill>
            </a:endParaRPr>
          </a:p>
        </p:txBody>
      </p:sp>
      <p:sp>
        <p:nvSpPr>
          <p:cNvPr id="4" name="フッター プレースホルダー 3"/>
          <p:cNvSpPr>
            <a:spLocks noGrp="1"/>
          </p:cNvSpPr>
          <p:nvPr>
            <p:ph type="ftr" sz="quarter" idx="11"/>
          </p:nvPr>
        </p:nvSpPr>
        <p:spPr/>
        <p:txBody>
          <a:bodyPr/>
          <a:lstStyle/>
          <a:p>
            <a:endParaRPr lang="ja-JP" altLang="en-US" dirty="0">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p>
            <a:fld id="{B6488118-7A12-4E52-908A-D470C5700973}" type="slidenum">
              <a:rPr lang="ja-JP" altLang="en-US" smtClean="0">
                <a:solidFill>
                  <a:prstClr val="black">
                    <a:tint val="75000"/>
                  </a:prstClr>
                </a:solidFill>
              </a:rPr>
              <a:pPr/>
              <a:t>‹#›</a:t>
            </a:fld>
            <a:endParaRPr lang="ja-JP" altLang="en-US">
              <a:solidFill>
                <a:prstClr val="black">
                  <a:tint val="75000"/>
                </a:prstClr>
              </a:solidFill>
            </a:endParaRPr>
          </a:p>
        </p:txBody>
      </p:sp>
    </p:spTree>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2023773-F971-4855-9F21-82A9BDB412A7}" type="datetime1">
              <a:rPr lang="ja-JP" altLang="en-US" smtClean="0">
                <a:solidFill>
                  <a:prstClr val="black">
                    <a:tint val="75000"/>
                  </a:prstClr>
                </a:solidFill>
              </a:rPr>
              <a:pPr/>
              <a:t>2018/1/26</a:t>
            </a:fld>
            <a:endParaRPr lang="ja-JP" altLang="en-US">
              <a:solidFill>
                <a:prstClr val="black">
                  <a:tint val="75000"/>
                </a:prstClr>
              </a:solidFill>
            </a:endParaRPr>
          </a:p>
        </p:txBody>
      </p:sp>
      <p:sp>
        <p:nvSpPr>
          <p:cNvPr id="3" name="フッター プレースホルダー 2"/>
          <p:cNvSpPr>
            <a:spLocks noGrp="1"/>
          </p:cNvSpPr>
          <p:nvPr>
            <p:ph type="ftr" sz="quarter" idx="11"/>
          </p:nvPr>
        </p:nvSpPr>
        <p:spPr/>
        <p:txBody>
          <a:bodyPr/>
          <a:lstStyle/>
          <a:p>
            <a:endParaRPr lang="ja-JP" altLang="en-US" dirty="0">
              <a:solidFill>
                <a:prstClr val="black">
                  <a:tint val="75000"/>
                </a:prstClr>
              </a:solidFill>
            </a:endParaRPr>
          </a:p>
        </p:txBody>
      </p:sp>
      <p:sp>
        <p:nvSpPr>
          <p:cNvPr id="4" name="スライド番号プレースホルダー 3"/>
          <p:cNvSpPr>
            <a:spLocks noGrp="1"/>
          </p:cNvSpPr>
          <p:nvPr>
            <p:ph type="sldNum" sz="quarter" idx="12"/>
          </p:nvPr>
        </p:nvSpPr>
        <p:spPr/>
        <p:txBody>
          <a:bodyPr/>
          <a:lstStyle/>
          <a:p>
            <a:fld id="{B6488118-7A12-4E52-908A-D470C5700973}" type="slidenum">
              <a:rPr lang="ja-JP" altLang="en-US" smtClean="0">
                <a:solidFill>
                  <a:prstClr val="black">
                    <a:tint val="75000"/>
                  </a:prstClr>
                </a:solidFill>
              </a:rPr>
              <a:pPr/>
              <a:t>‹#›</a:t>
            </a:fld>
            <a:endParaRPr lang="ja-JP" altLang="en-US">
              <a:solidFill>
                <a:prstClr val="black">
                  <a:tint val="75000"/>
                </a:prstClr>
              </a:solidFill>
            </a:endParaRPr>
          </a:p>
        </p:txBody>
      </p:sp>
    </p:spTree>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idx="1"/>
          </p:nvPr>
        </p:nvSpPr>
        <p:spPr>
          <a:xfrm>
            <a:off x="5183188" y="987427"/>
            <a:ext cx="6172200" cy="4873625"/>
          </a:xfrm>
        </p:spPr>
        <p:txBody>
          <a:bodyPr/>
          <a:lstStyle>
            <a:lvl1pPr>
              <a:defRPr sz="3200">
                <a:latin typeface="HG丸ｺﾞｼｯｸM-PRO" panose="020F0600000000000000" pitchFamily="50" charset="-128"/>
                <a:ea typeface="HG丸ｺﾞｼｯｸM-PRO" panose="020F0600000000000000" pitchFamily="50" charset="-128"/>
              </a:defRPr>
            </a:lvl1pPr>
            <a:lvl2pPr>
              <a:defRPr sz="2800">
                <a:latin typeface="HG丸ｺﾞｼｯｸM-PRO" panose="020F0600000000000000" pitchFamily="50" charset="-128"/>
                <a:ea typeface="HG丸ｺﾞｼｯｸM-PRO" panose="020F0600000000000000" pitchFamily="50" charset="-128"/>
              </a:defRPr>
            </a:lvl2pPr>
            <a:lvl3pPr>
              <a:defRPr sz="2400">
                <a:latin typeface="HG丸ｺﾞｼｯｸM-PRO" panose="020F0600000000000000" pitchFamily="50" charset="-128"/>
                <a:ea typeface="HG丸ｺﾞｼｯｸM-PRO" panose="020F0600000000000000" pitchFamily="50" charset="-128"/>
              </a:defRPr>
            </a:lvl3pPr>
            <a:lvl4pPr>
              <a:defRPr sz="2000">
                <a:latin typeface="HG丸ｺﾞｼｯｸM-PRO" panose="020F0600000000000000" pitchFamily="50" charset="-128"/>
                <a:ea typeface="HG丸ｺﾞｼｯｸM-PRO" panose="020F0600000000000000" pitchFamily="50" charset="-128"/>
              </a:defRPr>
            </a:lvl4pPr>
            <a:lvl5pPr>
              <a:defRPr sz="2000">
                <a:latin typeface="HG丸ｺﾞｼｯｸM-PRO" panose="020F0600000000000000" pitchFamily="50" charset="-128"/>
                <a:ea typeface="HG丸ｺﾞｼｯｸM-PRO" panose="020F0600000000000000" pitchFamily="50" charset="-128"/>
              </a:defRPr>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1FFDBB5D-3AF1-49B4-BFCA-A02C3CBBAE4F}" type="datetime1">
              <a:rPr lang="ja-JP" altLang="en-US" smtClean="0">
                <a:solidFill>
                  <a:prstClr val="black">
                    <a:tint val="75000"/>
                  </a:prstClr>
                </a:solidFill>
              </a:rPr>
              <a:pPr/>
              <a:t>2018/1/26</a:t>
            </a:fld>
            <a:endParaRPr lang="ja-JP" altLang="en-US">
              <a:solidFill>
                <a:prstClr val="black">
                  <a:tint val="75000"/>
                </a:prstClr>
              </a:solidFill>
            </a:endParaRPr>
          </a:p>
        </p:txBody>
      </p:sp>
      <p:sp>
        <p:nvSpPr>
          <p:cNvPr id="6" name="フッター プレースホルダー 5"/>
          <p:cNvSpPr>
            <a:spLocks noGrp="1"/>
          </p:cNvSpPr>
          <p:nvPr>
            <p:ph type="ftr" sz="quarter" idx="11"/>
          </p:nvPr>
        </p:nvSpPr>
        <p:spPr/>
        <p:txBody>
          <a:bodyPr/>
          <a:lstStyle/>
          <a:p>
            <a:endParaRPr lang="ja-JP" altLang="en-US" dirty="0">
              <a:solidFill>
                <a:prstClr val="black">
                  <a:tint val="75000"/>
                </a:prstClr>
              </a:solidFill>
            </a:endParaRPr>
          </a:p>
        </p:txBody>
      </p:sp>
      <p:sp>
        <p:nvSpPr>
          <p:cNvPr id="7" name="スライド番号プレースホルダー 6"/>
          <p:cNvSpPr>
            <a:spLocks noGrp="1"/>
          </p:cNvSpPr>
          <p:nvPr>
            <p:ph type="sldNum" sz="quarter" idx="12"/>
          </p:nvPr>
        </p:nvSpPr>
        <p:spPr/>
        <p:txBody>
          <a:bodyPr/>
          <a:lstStyle/>
          <a:p>
            <a:fld id="{B6488118-7A12-4E52-908A-D470C5700973}" type="slidenum">
              <a:rPr lang="ja-JP" altLang="en-US" smtClean="0">
                <a:solidFill>
                  <a:prstClr val="black">
                    <a:tint val="75000"/>
                  </a:prstClr>
                </a:solidFill>
              </a:rPr>
              <a:pPr/>
              <a:t>‹#›</a:t>
            </a:fld>
            <a:endParaRPr lang="ja-JP" altLang="en-US">
              <a:solidFill>
                <a:prstClr val="black">
                  <a:tint val="75000"/>
                </a:prstClr>
              </a:solidFill>
            </a:endParaRPr>
          </a:p>
        </p:txBody>
      </p:sp>
    </p:spTree>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JP" altLang="en-US" dirty="0"/>
          </a:p>
        </p:txBody>
      </p:sp>
      <p:sp>
        <p:nvSpPr>
          <p:cNvPr id="3" name="図プレースホルダー 2"/>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kumimoji="1" lang="ja-JP" altLang="en-US"/>
              <a:t>アイコンをクリックして図を追加</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61A8B729-A589-4538-800D-32AD60B87175}" type="datetime1">
              <a:rPr lang="ja-JP" altLang="en-US" smtClean="0">
                <a:solidFill>
                  <a:prstClr val="black">
                    <a:tint val="75000"/>
                  </a:prstClr>
                </a:solidFill>
              </a:rPr>
              <a:pPr/>
              <a:t>2018/1/26</a:t>
            </a:fld>
            <a:endParaRPr lang="ja-JP" altLang="en-US">
              <a:solidFill>
                <a:prstClr val="black">
                  <a:tint val="75000"/>
                </a:prstClr>
              </a:solidFill>
            </a:endParaRPr>
          </a:p>
        </p:txBody>
      </p:sp>
      <p:sp>
        <p:nvSpPr>
          <p:cNvPr id="6" name="フッター プレースホルダー 5"/>
          <p:cNvSpPr>
            <a:spLocks noGrp="1"/>
          </p:cNvSpPr>
          <p:nvPr>
            <p:ph type="ftr" sz="quarter" idx="11"/>
          </p:nvPr>
        </p:nvSpPr>
        <p:spPr/>
        <p:txBody>
          <a:bodyPr/>
          <a:lstStyle/>
          <a:p>
            <a:endParaRPr lang="ja-JP" altLang="en-US" dirty="0">
              <a:solidFill>
                <a:prstClr val="black">
                  <a:tint val="75000"/>
                </a:prstClr>
              </a:solidFill>
            </a:endParaRPr>
          </a:p>
        </p:txBody>
      </p:sp>
      <p:sp>
        <p:nvSpPr>
          <p:cNvPr id="7" name="スライド番号プレースホルダー 6"/>
          <p:cNvSpPr>
            <a:spLocks noGrp="1"/>
          </p:cNvSpPr>
          <p:nvPr>
            <p:ph type="sldNum" sz="quarter" idx="12"/>
          </p:nvPr>
        </p:nvSpPr>
        <p:spPr/>
        <p:txBody>
          <a:bodyPr/>
          <a:lstStyle/>
          <a:p>
            <a:fld id="{B6488118-7A12-4E52-908A-D470C5700973}" type="slidenum">
              <a:rPr lang="ja-JP" altLang="en-US" smtClean="0">
                <a:solidFill>
                  <a:prstClr val="black">
                    <a:tint val="75000"/>
                  </a:prstClr>
                </a:solidFill>
              </a:rPr>
              <a:pPr/>
              <a:t>‹#›</a:t>
            </a:fld>
            <a:endParaRPr lang="ja-JP" altLang="en-US">
              <a:solidFill>
                <a:prstClr val="black">
                  <a:tint val="75000"/>
                </a:prstClr>
              </a:solidFill>
            </a:endParaRPr>
          </a:p>
        </p:txBody>
      </p:sp>
    </p:spTree>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endParaRPr kumimoji="1" lang="ja-JP" altLang="en-US" dirty="0"/>
          </a:p>
        </p:txBody>
      </p:sp>
      <p:sp>
        <p:nvSpPr>
          <p:cNvPr id="3" name="縦書きテキスト プレースホルダー 2"/>
          <p:cNvSpPr>
            <a:spLocks noGrp="1"/>
          </p:cNvSpPr>
          <p:nvPr>
            <p:ph type="body" orient="vert" idx="1"/>
          </p:nvPr>
        </p:nvSpPr>
        <p:spPr/>
        <p:txBody>
          <a:bodyPr vert="eaVert"/>
          <a:lstStyle>
            <a:lvl1pPr>
              <a:defRPr>
                <a:latin typeface="HG丸ｺﾞｼｯｸM-PRO" panose="020F0600000000000000" pitchFamily="50" charset="-128"/>
                <a:ea typeface="HG丸ｺﾞｼｯｸM-PRO" panose="020F0600000000000000" pitchFamily="50" charset="-128"/>
              </a:defRPr>
            </a:lvl1pPr>
            <a:lvl2pPr>
              <a:defRPr>
                <a:latin typeface="HG丸ｺﾞｼｯｸM-PRO" panose="020F0600000000000000" pitchFamily="50" charset="-128"/>
                <a:ea typeface="HG丸ｺﾞｼｯｸM-PRO" panose="020F0600000000000000" pitchFamily="50" charset="-128"/>
              </a:defRPr>
            </a:lvl2pPr>
            <a:lvl3pPr>
              <a:defRPr>
                <a:latin typeface="HG丸ｺﾞｼｯｸM-PRO" panose="020F0600000000000000" pitchFamily="50" charset="-128"/>
                <a:ea typeface="HG丸ｺﾞｼｯｸM-PRO" panose="020F0600000000000000" pitchFamily="50" charset="-128"/>
              </a:defRPr>
            </a:lvl3pPr>
            <a:lvl4pPr>
              <a:defRPr>
                <a:latin typeface="HG丸ｺﾞｼｯｸM-PRO" panose="020F0600000000000000" pitchFamily="50" charset="-128"/>
                <a:ea typeface="HG丸ｺﾞｼｯｸM-PRO" panose="020F0600000000000000" pitchFamily="50" charset="-128"/>
              </a:defRPr>
            </a:lvl4pPr>
            <a:lvl5pPr>
              <a:defRPr>
                <a:latin typeface="HG丸ｺﾞｼｯｸM-PRO" panose="020F0600000000000000" pitchFamily="50" charset="-128"/>
                <a:ea typeface="HG丸ｺﾞｼｯｸM-PRO" panose="020F0600000000000000"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日付プレースホルダー 3"/>
          <p:cNvSpPr>
            <a:spLocks noGrp="1"/>
          </p:cNvSpPr>
          <p:nvPr>
            <p:ph type="dt" sz="half" idx="10"/>
          </p:nvPr>
        </p:nvSpPr>
        <p:spPr/>
        <p:txBody>
          <a:bodyPr/>
          <a:lstStyle/>
          <a:p>
            <a:fld id="{BAFB8A15-2F60-42E2-A8D5-DDC115ED2875}" type="datetime1">
              <a:rPr lang="ja-JP" altLang="en-US" smtClean="0">
                <a:solidFill>
                  <a:prstClr val="black">
                    <a:tint val="75000"/>
                  </a:prstClr>
                </a:solidFill>
              </a:rPr>
              <a:pPr/>
              <a:t>2018/1/26</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dirty="0">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B6488118-7A12-4E52-908A-D470C5700973}" type="slidenum">
              <a:rPr lang="ja-JP" altLang="en-US" smtClean="0">
                <a:solidFill>
                  <a:prstClr val="black">
                    <a:tint val="75000"/>
                  </a:prstClr>
                </a:solidFill>
              </a:rPr>
              <a:pPr/>
              <a:t>‹#›</a:t>
            </a:fld>
            <a:endParaRPr lang="ja-JP" altLang="en-US">
              <a:solidFill>
                <a:prstClr val="black">
                  <a:tint val="75000"/>
                </a:prstClr>
              </a:solidFill>
            </a:endParaRPr>
          </a:p>
        </p:txBody>
      </p:sp>
    </p:spTree>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1" y="365125"/>
            <a:ext cx="2628900" cy="5811838"/>
          </a:xfrm>
        </p:spPr>
        <p:txBody>
          <a:bodyPr vert="eaVert"/>
          <a:lstStyle/>
          <a:p>
            <a:r>
              <a:rPr kumimoji="1" lang="ja-JP" altLang="en-US"/>
              <a:t>マスター タイトルの書式設定</a:t>
            </a:r>
            <a:endParaRPr kumimoji="1" lang="ja-JP" altLang="en-US" dirty="0"/>
          </a:p>
        </p:txBody>
      </p:sp>
      <p:sp>
        <p:nvSpPr>
          <p:cNvPr id="3" name="縦書きテキスト プレースホルダー 2"/>
          <p:cNvSpPr>
            <a:spLocks noGrp="1"/>
          </p:cNvSpPr>
          <p:nvPr>
            <p:ph type="body" orient="vert" idx="1"/>
          </p:nvPr>
        </p:nvSpPr>
        <p:spPr>
          <a:xfrm>
            <a:off x="838201" y="365125"/>
            <a:ext cx="7734300" cy="5811838"/>
          </a:xfrm>
        </p:spPr>
        <p:txBody>
          <a:bodyPr vert="eaVert"/>
          <a:lstStyle>
            <a:lvl1pPr>
              <a:defRPr>
                <a:latin typeface="HG丸ｺﾞｼｯｸM-PRO" panose="020F0600000000000000" pitchFamily="50" charset="-128"/>
                <a:ea typeface="HG丸ｺﾞｼｯｸM-PRO" panose="020F0600000000000000" pitchFamily="50" charset="-128"/>
              </a:defRPr>
            </a:lvl1pPr>
            <a:lvl2pPr>
              <a:defRPr>
                <a:latin typeface="HG丸ｺﾞｼｯｸM-PRO" panose="020F0600000000000000" pitchFamily="50" charset="-128"/>
                <a:ea typeface="HG丸ｺﾞｼｯｸM-PRO" panose="020F0600000000000000" pitchFamily="50" charset="-128"/>
              </a:defRPr>
            </a:lvl2pPr>
            <a:lvl3pPr>
              <a:defRPr>
                <a:latin typeface="HG丸ｺﾞｼｯｸM-PRO" panose="020F0600000000000000" pitchFamily="50" charset="-128"/>
                <a:ea typeface="HG丸ｺﾞｼｯｸM-PRO" panose="020F0600000000000000" pitchFamily="50" charset="-128"/>
              </a:defRPr>
            </a:lvl3pPr>
            <a:lvl4pPr>
              <a:defRPr>
                <a:latin typeface="HG丸ｺﾞｼｯｸM-PRO" panose="020F0600000000000000" pitchFamily="50" charset="-128"/>
                <a:ea typeface="HG丸ｺﾞｼｯｸM-PRO" panose="020F0600000000000000" pitchFamily="50" charset="-128"/>
              </a:defRPr>
            </a:lvl4pPr>
            <a:lvl5pPr>
              <a:defRPr>
                <a:latin typeface="HG丸ｺﾞｼｯｸM-PRO" panose="020F0600000000000000" pitchFamily="50" charset="-128"/>
                <a:ea typeface="HG丸ｺﾞｼｯｸM-PRO" panose="020F0600000000000000"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日付プレースホルダー 3"/>
          <p:cNvSpPr>
            <a:spLocks noGrp="1"/>
          </p:cNvSpPr>
          <p:nvPr>
            <p:ph type="dt" sz="half" idx="10"/>
          </p:nvPr>
        </p:nvSpPr>
        <p:spPr/>
        <p:txBody>
          <a:bodyPr/>
          <a:lstStyle/>
          <a:p>
            <a:fld id="{B1E17045-9A6E-43F7-99DE-D54CCAB34D33}" type="datetime1">
              <a:rPr lang="ja-JP" altLang="en-US" smtClean="0">
                <a:solidFill>
                  <a:prstClr val="black">
                    <a:tint val="75000"/>
                  </a:prstClr>
                </a:solidFill>
              </a:rPr>
              <a:pPr/>
              <a:t>2018/1/26</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dirty="0">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B6488118-7A12-4E52-908A-D470C5700973}" type="slidenum">
              <a:rPr lang="ja-JP" altLang="en-US" smtClean="0">
                <a:solidFill>
                  <a:prstClr val="black">
                    <a:tint val="75000"/>
                  </a:prstClr>
                </a:solidFill>
              </a:rPr>
              <a:pPr/>
              <a:t>‹#›</a:t>
            </a:fld>
            <a:endParaRPr lang="ja-JP" altLang="en-US">
              <a:solidFill>
                <a:prstClr val="black">
                  <a:tint val="75000"/>
                </a:prstClr>
              </a:solidFill>
            </a:endParaRPr>
          </a:p>
        </p:txBody>
      </p:sp>
    </p:spTree>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図 6" descr="スクリーンショット 2015-02-13 12.35.3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00813" y="6233092"/>
            <a:ext cx="864447" cy="581149"/>
          </a:xfrm>
          <a:prstGeom prst="rect">
            <a:avLst/>
          </a:prstGeom>
        </p:spPr>
      </p:pic>
    </p:spTree>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cSld name="タイトル&amp;サブタイトル">
    <p:spTree>
      <p:nvGrpSpPr>
        <p:cNvPr id="1" name=""/>
        <p:cNvGrpSpPr/>
        <p:nvPr/>
      </p:nvGrpSpPr>
      <p:grpSpPr>
        <a:xfrm>
          <a:off x="0" y="0"/>
          <a:ext cx="0" cy="0"/>
          <a:chOff x="0" y="0"/>
          <a:chExt cx="0" cy="0"/>
        </a:xfrm>
      </p:grpSpPr>
      <p:sp>
        <p:nvSpPr>
          <p:cNvPr id="11" name="タイトルテキスト"/>
          <p:cNvSpPr txBox="1">
            <a:spLocks noGrp="1"/>
          </p:cNvSpPr>
          <p:nvPr>
            <p:ph type="title"/>
          </p:nvPr>
        </p:nvSpPr>
        <p:spPr>
          <a:xfrm>
            <a:off x="1190625" y="1151930"/>
            <a:ext cx="9810750" cy="2321719"/>
          </a:xfrm>
          <a:prstGeom prst="rect">
            <a:avLst/>
          </a:prstGeom>
        </p:spPr>
        <p:txBody>
          <a:bodyPr anchor="b"/>
          <a:lstStyle/>
          <a:p>
            <a:r>
              <a:t>タイトルテキスト</a:t>
            </a:r>
          </a:p>
        </p:txBody>
      </p:sp>
      <p:sp>
        <p:nvSpPr>
          <p:cNvPr id="12" name="本文レベル1…"/>
          <p:cNvSpPr txBox="1">
            <a:spLocks noGrp="1"/>
          </p:cNvSpPr>
          <p:nvPr>
            <p:ph type="body" sz="quarter" idx="1"/>
          </p:nvPr>
        </p:nvSpPr>
        <p:spPr>
          <a:xfrm>
            <a:off x="1190625" y="3545086"/>
            <a:ext cx="9810750" cy="794742"/>
          </a:xfrm>
          <a:prstGeom prst="rect">
            <a:avLst/>
          </a:prstGeom>
        </p:spPr>
        <p:txBody>
          <a:bodyPr anchor="t"/>
          <a:lstStyle>
            <a:lvl1pPr marL="0" indent="0" algn="ctr">
              <a:spcBef>
                <a:spcPts val="0"/>
              </a:spcBef>
              <a:buSzTx/>
              <a:buNone/>
              <a:defRPr sz="2601"/>
            </a:lvl1pPr>
            <a:lvl2pPr marL="0" indent="160729" algn="ctr">
              <a:spcBef>
                <a:spcPts val="0"/>
              </a:spcBef>
              <a:buSzTx/>
              <a:buNone/>
              <a:defRPr sz="2601"/>
            </a:lvl2pPr>
            <a:lvl3pPr marL="0" indent="321457" algn="ctr">
              <a:spcBef>
                <a:spcPts val="0"/>
              </a:spcBef>
              <a:buSzTx/>
              <a:buNone/>
              <a:defRPr sz="2601"/>
            </a:lvl3pPr>
            <a:lvl4pPr marL="0" indent="482186" algn="ctr">
              <a:spcBef>
                <a:spcPts val="0"/>
              </a:spcBef>
              <a:buSzTx/>
              <a:buNone/>
              <a:defRPr sz="2601"/>
            </a:lvl4pPr>
            <a:lvl5pPr marL="0" indent="642915" algn="ctr">
              <a:spcBef>
                <a:spcPts val="0"/>
              </a:spcBef>
              <a:buSzTx/>
              <a:buNone/>
              <a:defRPr sz="2601"/>
            </a:lvl5pPr>
          </a:lstStyle>
          <a:p>
            <a:r>
              <a:t>本文レベル1</a:t>
            </a:r>
          </a:p>
          <a:p>
            <a:pPr lvl="1"/>
            <a:r>
              <a:t>本文レベル2</a:t>
            </a:r>
          </a:p>
          <a:p>
            <a:pPr lvl="2"/>
            <a:r>
              <a:t>本文レベル3</a:t>
            </a:r>
          </a:p>
          <a:p>
            <a:pPr lvl="3"/>
            <a:r>
              <a:t>本文レベル4</a:t>
            </a:r>
          </a:p>
          <a:p>
            <a:pPr lvl="4"/>
            <a:r>
              <a:t>本文レベル5</a:t>
            </a:r>
          </a:p>
        </p:txBody>
      </p:sp>
      <p:sp>
        <p:nvSpPr>
          <p:cNvPr id="13" name="スライド番号"/>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rPr/>
              <a:pPr/>
              <a:t>‹#›</a:t>
            </a:fld>
            <a:endParaRPr/>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画像（横長）">
    <p:spTree>
      <p:nvGrpSpPr>
        <p:cNvPr id="1" name=""/>
        <p:cNvGrpSpPr/>
        <p:nvPr/>
      </p:nvGrpSpPr>
      <p:grpSpPr>
        <a:xfrm>
          <a:off x="0" y="0"/>
          <a:ext cx="0" cy="0"/>
          <a:chOff x="0" y="0"/>
          <a:chExt cx="0" cy="0"/>
        </a:xfrm>
      </p:grpSpPr>
      <p:sp>
        <p:nvSpPr>
          <p:cNvPr id="20" name="イメージ"/>
          <p:cNvSpPr>
            <a:spLocks noGrp="1"/>
          </p:cNvSpPr>
          <p:nvPr>
            <p:ph type="pic" idx="13"/>
          </p:nvPr>
        </p:nvSpPr>
        <p:spPr>
          <a:xfrm>
            <a:off x="1524000" y="473273"/>
            <a:ext cx="9144000" cy="4152305"/>
          </a:xfrm>
          <a:prstGeom prst="rect">
            <a:avLst/>
          </a:prstGeom>
        </p:spPr>
        <p:txBody>
          <a:bodyPr lIns="91439" tIns="45719" rIns="91439" bIns="45719" anchor="t">
            <a:noAutofit/>
          </a:bodyPr>
          <a:lstStyle/>
          <a:p>
            <a:endParaRPr/>
          </a:p>
        </p:txBody>
      </p:sp>
      <p:sp>
        <p:nvSpPr>
          <p:cNvPr id="21" name="タイトルテキスト"/>
          <p:cNvSpPr txBox="1">
            <a:spLocks noGrp="1"/>
          </p:cNvSpPr>
          <p:nvPr>
            <p:ph type="title"/>
          </p:nvPr>
        </p:nvSpPr>
        <p:spPr>
          <a:xfrm>
            <a:off x="1190625" y="4723805"/>
            <a:ext cx="9810750" cy="1000125"/>
          </a:xfrm>
          <a:prstGeom prst="rect">
            <a:avLst/>
          </a:prstGeom>
        </p:spPr>
        <p:txBody>
          <a:bodyPr anchor="b"/>
          <a:lstStyle/>
          <a:p>
            <a:r>
              <a:t>タイトルテキスト</a:t>
            </a:r>
          </a:p>
        </p:txBody>
      </p:sp>
      <p:sp>
        <p:nvSpPr>
          <p:cNvPr id="22" name="本文レベル1…"/>
          <p:cNvSpPr txBox="1">
            <a:spLocks noGrp="1"/>
          </p:cNvSpPr>
          <p:nvPr>
            <p:ph type="body" sz="quarter" idx="1"/>
          </p:nvPr>
        </p:nvSpPr>
        <p:spPr>
          <a:xfrm>
            <a:off x="1190625" y="5732859"/>
            <a:ext cx="9810750" cy="794742"/>
          </a:xfrm>
          <a:prstGeom prst="rect">
            <a:avLst/>
          </a:prstGeom>
        </p:spPr>
        <p:txBody>
          <a:bodyPr anchor="t"/>
          <a:lstStyle>
            <a:lvl1pPr marL="0" indent="0" algn="ctr">
              <a:spcBef>
                <a:spcPts val="0"/>
              </a:spcBef>
              <a:buSzTx/>
              <a:buNone/>
              <a:defRPr sz="2601"/>
            </a:lvl1pPr>
            <a:lvl2pPr marL="0" indent="160729" algn="ctr">
              <a:spcBef>
                <a:spcPts val="0"/>
              </a:spcBef>
              <a:buSzTx/>
              <a:buNone/>
              <a:defRPr sz="2601"/>
            </a:lvl2pPr>
            <a:lvl3pPr marL="0" indent="321457" algn="ctr">
              <a:spcBef>
                <a:spcPts val="0"/>
              </a:spcBef>
              <a:buSzTx/>
              <a:buNone/>
              <a:defRPr sz="2601"/>
            </a:lvl3pPr>
            <a:lvl4pPr marL="0" indent="482186" algn="ctr">
              <a:spcBef>
                <a:spcPts val="0"/>
              </a:spcBef>
              <a:buSzTx/>
              <a:buNone/>
              <a:defRPr sz="2601"/>
            </a:lvl4pPr>
            <a:lvl5pPr marL="0" indent="642915" algn="ctr">
              <a:spcBef>
                <a:spcPts val="0"/>
              </a:spcBef>
              <a:buSzTx/>
              <a:buNone/>
              <a:defRPr sz="2601"/>
            </a:lvl5pPr>
          </a:lstStyle>
          <a:p>
            <a:r>
              <a:t>本文レベル1</a:t>
            </a:r>
          </a:p>
          <a:p>
            <a:pPr lvl="1"/>
            <a:r>
              <a:t>本文レベル2</a:t>
            </a:r>
          </a:p>
          <a:p>
            <a:pPr lvl="2"/>
            <a:r>
              <a:t>本文レベル3</a:t>
            </a:r>
          </a:p>
          <a:p>
            <a:pPr lvl="3"/>
            <a:r>
              <a:t>本文レベル4</a:t>
            </a:r>
          </a:p>
          <a:p>
            <a:pPr lvl="4"/>
            <a:r>
              <a:t>本文レベル5</a:t>
            </a:r>
          </a:p>
        </p:txBody>
      </p:sp>
      <p:sp>
        <p:nvSpPr>
          <p:cNvPr id="23" name="スライド番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タイトル（中央）">
    <p:spTree>
      <p:nvGrpSpPr>
        <p:cNvPr id="1" name=""/>
        <p:cNvGrpSpPr/>
        <p:nvPr/>
      </p:nvGrpSpPr>
      <p:grpSpPr>
        <a:xfrm>
          <a:off x="0" y="0"/>
          <a:ext cx="0" cy="0"/>
          <a:chOff x="0" y="0"/>
          <a:chExt cx="0" cy="0"/>
        </a:xfrm>
      </p:grpSpPr>
      <p:sp>
        <p:nvSpPr>
          <p:cNvPr id="30" name="タイトルテキスト"/>
          <p:cNvSpPr txBox="1">
            <a:spLocks noGrp="1"/>
          </p:cNvSpPr>
          <p:nvPr>
            <p:ph type="title"/>
          </p:nvPr>
        </p:nvSpPr>
        <p:spPr>
          <a:xfrm>
            <a:off x="1190625" y="2268141"/>
            <a:ext cx="9810750" cy="2321719"/>
          </a:xfrm>
          <a:prstGeom prst="rect">
            <a:avLst/>
          </a:prstGeom>
        </p:spPr>
        <p:txBody>
          <a:bodyPr/>
          <a:lstStyle/>
          <a:p>
            <a:r>
              <a:t>タイトルテキスト</a:t>
            </a:r>
          </a:p>
        </p:txBody>
      </p:sp>
      <p:sp>
        <p:nvSpPr>
          <p:cNvPr id="31" name="スライド番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4" Type="http://schemas.openxmlformats.org/officeDocument/2006/relationships/image" Target="../media/image16.png"/><Relationship Id="rId1" Type="http://schemas.openxmlformats.org/officeDocument/2006/relationships/slideLayout" Target="../slideLayouts/slideLayout81.xml"/><Relationship Id="rId2" Type="http://schemas.openxmlformats.org/officeDocument/2006/relationships/slideLayout" Target="../slideLayouts/slideLayout82.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95.xml"/><Relationship Id="rId12" Type="http://schemas.openxmlformats.org/officeDocument/2006/relationships/slideLayout" Target="../slideLayouts/slideLayout96.xml"/><Relationship Id="rId13" Type="http://schemas.openxmlformats.org/officeDocument/2006/relationships/theme" Target="../theme/theme12.xml"/><Relationship Id="rId14" Type="http://schemas.openxmlformats.org/officeDocument/2006/relationships/image" Target="../media/image20.png"/><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 Id="rId9" Type="http://schemas.openxmlformats.org/officeDocument/2006/relationships/slideLayout" Target="../slideLayouts/slideLayout93.xml"/><Relationship Id="rId10" Type="http://schemas.openxmlformats.org/officeDocument/2006/relationships/slideLayout" Target="../slideLayouts/slideLayout94.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07.xml"/><Relationship Id="rId12" Type="http://schemas.openxmlformats.org/officeDocument/2006/relationships/slideLayout" Target="../slideLayouts/slideLayout108.xml"/><Relationship Id="rId13" Type="http://schemas.openxmlformats.org/officeDocument/2006/relationships/theme" Target="../theme/theme13.xml"/><Relationship Id="rId1" Type="http://schemas.openxmlformats.org/officeDocument/2006/relationships/slideLayout" Target="../slideLayouts/slideLayout97.xml"/><Relationship Id="rId2" Type="http://schemas.openxmlformats.org/officeDocument/2006/relationships/slideLayout" Target="../slideLayouts/slideLayout98.xml"/><Relationship Id="rId3" Type="http://schemas.openxmlformats.org/officeDocument/2006/relationships/slideLayout" Target="../slideLayouts/slideLayout99.xml"/><Relationship Id="rId4" Type="http://schemas.openxmlformats.org/officeDocument/2006/relationships/slideLayout" Target="../slideLayouts/slideLayout100.xml"/><Relationship Id="rId5" Type="http://schemas.openxmlformats.org/officeDocument/2006/relationships/slideLayout" Target="../slideLayouts/slideLayout101.xml"/><Relationship Id="rId6" Type="http://schemas.openxmlformats.org/officeDocument/2006/relationships/slideLayout" Target="../slideLayouts/slideLayout102.xml"/><Relationship Id="rId7" Type="http://schemas.openxmlformats.org/officeDocument/2006/relationships/slideLayout" Target="../slideLayouts/slideLayout103.xml"/><Relationship Id="rId8" Type="http://schemas.openxmlformats.org/officeDocument/2006/relationships/slideLayout" Target="../slideLayouts/slideLayout104.xml"/><Relationship Id="rId9" Type="http://schemas.openxmlformats.org/officeDocument/2006/relationships/slideLayout" Target="../slideLayouts/slideLayout105.xml"/><Relationship Id="rId10" Type="http://schemas.openxmlformats.org/officeDocument/2006/relationships/slideLayout" Target="../slideLayouts/slideLayout106.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111.xml"/><Relationship Id="rId4" Type="http://schemas.openxmlformats.org/officeDocument/2006/relationships/theme" Target="../theme/theme14.xml"/><Relationship Id="rId1" Type="http://schemas.openxmlformats.org/officeDocument/2006/relationships/slideLayout" Target="../slideLayouts/slideLayout109.xml"/><Relationship Id="rId2" Type="http://schemas.openxmlformats.org/officeDocument/2006/relationships/slideLayout" Target="../slideLayouts/slideLayout1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theme" Target="../theme/theme2.xml"/><Relationship Id="rId13" Type="http://schemas.openxmlformats.org/officeDocument/2006/relationships/image" Target="../media/image4.png"/><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9.xml"/><Relationship Id="rId12" Type="http://schemas.openxmlformats.org/officeDocument/2006/relationships/theme" Target="../theme/theme3.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 Id="rId10"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2.xml"/><Relationship Id="rId12" Type="http://schemas.openxmlformats.org/officeDocument/2006/relationships/theme" Target="../theme/theme5.xml"/><Relationship Id="rId13" Type="http://schemas.openxmlformats.org/officeDocument/2006/relationships/image" Target="../media/image8.jpg"/><Relationship Id="rId14" Type="http://schemas.openxmlformats.org/officeDocument/2006/relationships/image" Target="../media/image9.png"/><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5.xml"/><Relationship Id="rId4" Type="http://schemas.openxmlformats.org/officeDocument/2006/relationships/slideLayout" Target="../slideLayouts/slideLayout56.xml"/><Relationship Id="rId5" Type="http://schemas.openxmlformats.org/officeDocument/2006/relationships/theme" Target="../theme/theme6.xml"/><Relationship Id="rId1" Type="http://schemas.openxmlformats.org/officeDocument/2006/relationships/slideLayout" Target="../slideLayouts/slideLayout53.xml"/><Relationship Id="rId2"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67.xml"/><Relationship Id="rId12" Type="http://schemas.openxmlformats.org/officeDocument/2006/relationships/theme" Target="../theme/theme7.xml"/><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78.xml"/><Relationship Id="rId12" Type="http://schemas.openxmlformats.org/officeDocument/2006/relationships/theme" Target="../theme/theme8.xml"/><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4" Type="http://schemas.openxmlformats.org/officeDocument/2006/relationships/image" Target="../media/image15.png"/><Relationship Id="rId1" Type="http://schemas.openxmlformats.org/officeDocument/2006/relationships/slideLayout" Target="../slideLayouts/slideLayout79.xml"/><Relationship Id="rId2"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1/26/18</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kumimoji="1"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kumimoji="1"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kumimoji="1"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dirty="0" smtClean="0"/>
              <a:t>マスタ タイトルの書式設定</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p>
        </p:txBody>
      </p:sp>
      <p:sp>
        <p:nvSpPr>
          <p:cNvPr id="9" name="スライド番号プレースホルダー 5"/>
          <p:cNvSpPr>
            <a:spLocks noGrp="1"/>
          </p:cNvSpPr>
          <p:nvPr>
            <p:ph type="sldNum" sz="quarter" idx="4"/>
          </p:nvPr>
        </p:nvSpPr>
        <p:spPr>
          <a:xfrm>
            <a:off x="10835217" y="6597651"/>
            <a:ext cx="1310216" cy="244475"/>
          </a:xfrm>
          <a:prstGeom prst="rect">
            <a:avLst/>
          </a:prstGeom>
        </p:spPr>
        <p:txBody>
          <a:bodyPr/>
          <a:lstStyle>
            <a:lvl1pPr algn="r">
              <a:spcBef>
                <a:spcPct val="50000"/>
              </a:spcBef>
              <a:defRPr sz="1200" b="0">
                <a:latin typeface="Meiryo UI" panose="020B0604030504040204" pitchFamily="50" charset="-128"/>
                <a:ea typeface="Meiryo UI" panose="020B0604030504040204" pitchFamily="50" charset="-128"/>
                <a:cs typeface="Meiryo UI" panose="020B0604030504040204" pitchFamily="50" charset="-128"/>
              </a:defRPr>
            </a:lvl1pPr>
          </a:lstStyle>
          <a:p>
            <a:pPr defTabSz="914400" fontAlgn="base">
              <a:spcAft>
                <a:spcPct val="0"/>
              </a:spcAft>
              <a:defRPr/>
            </a:pPr>
            <a:fld id="{B0076D18-1EBB-4DC8-A203-DA66988EB3AB}" type="slidenum">
              <a:rPr kumimoji="1" lang="en-US" altLang="ja-JP" smtClean="0">
                <a:solidFill>
                  <a:prstClr val="black"/>
                </a:solidFill>
              </a:rPr>
              <a:pPr defTabSz="914400" fontAlgn="base">
                <a:spcAft>
                  <a:spcPct val="0"/>
                </a:spcAft>
                <a:defRPr/>
              </a:pPr>
              <a:t>‹#›</a:t>
            </a:fld>
            <a:r>
              <a:rPr kumimoji="1" lang="en-US" altLang="ja-JP" smtClean="0">
                <a:solidFill>
                  <a:prstClr val="black"/>
                </a:solidFill>
              </a:rPr>
              <a:t>/**</a:t>
            </a:r>
            <a:endParaRPr kumimoji="1" lang="en-US" altLang="ja-JP" dirty="0">
              <a:solidFill>
                <a:prstClr val="black"/>
              </a:solidFill>
            </a:endParaRPr>
          </a:p>
        </p:txBody>
      </p:sp>
      <p:sp>
        <p:nvSpPr>
          <p:cNvPr id="7" name="フッター プレースホルダー 4"/>
          <p:cNvSpPr txBox="1">
            <a:spLocks/>
          </p:cNvSpPr>
          <p:nvPr userDrawn="1"/>
        </p:nvSpPr>
        <p:spPr>
          <a:xfrm>
            <a:off x="-21167" y="6688138"/>
            <a:ext cx="5139267" cy="222250"/>
          </a:xfrm>
          <a:prstGeom prst="rect">
            <a:avLst/>
          </a:prstGeom>
        </p:spPr>
        <p:txBody>
          <a:bodyPr/>
          <a:lstStyle>
            <a:lvl1pPr eaLnBrk="0" hangingPunct="0">
              <a:defRPr kumimoji="1" b="1">
                <a:solidFill>
                  <a:schemeClr val="tx1"/>
                </a:solidFill>
                <a:latin typeface="HGP創英角ｺﾞｼｯｸUB" pitchFamily="50" charset="-128"/>
                <a:ea typeface="ＭＳ Ｐゴシック" pitchFamily="50" charset="-128"/>
              </a:defRPr>
            </a:lvl1pPr>
            <a:lvl2pPr marL="742950" indent="-285750" eaLnBrk="0" hangingPunct="0">
              <a:defRPr kumimoji="1" b="1">
                <a:solidFill>
                  <a:schemeClr val="tx1"/>
                </a:solidFill>
                <a:latin typeface="HGP創英角ｺﾞｼｯｸUB" pitchFamily="50" charset="-128"/>
                <a:ea typeface="ＭＳ Ｐゴシック" pitchFamily="50" charset="-128"/>
              </a:defRPr>
            </a:lvl2pPr>
            <a:lvl3pPr marL="1143000" indent="-228600" eaLnBrk="0" hangingPunct="0">
              <a:defRPr kumimoji="1" b="1">
                <a:solidFill>
                  <a:schemeClr val="tx1"/>
                </a:solidFill>
                <a:latin typeface="HGP創英角ｺﾞｼｯｸUB" pitchFamily="50" charset="-128"/>
                <a:ea typeface="ＭＳ Ｐゴシック" pitchFamily="50" charset="-128"/>
              </a:defRPr>
            </a:lvl3pPr>
            <a:lvl4pPr marL="1600200" indent="-228600" eaLnBrk="0" hangingPunct="0">
              <a:defRPr kumimoji="1" b="1">
                <a:solidFill>
                  <a:schemeClr val="tx1"/>
                </a:solidFill>
                <a:latin typeface="HGP創英角ｺﾞｼｯｸUB" pitchFamily="50" charset="-128"/>
                <a:ea typeface="ＭＳ Ｐゴシック" pitchFamily="50" charset="-128"/>
              </a:defRPr>
            </a:lvl4pPr>
            <a:lvl5pPr marL="2057400" indent="-228600" eaLnBrk="0" hangingPunct="0">
              <a:defRPr kumimoji="1" b="1">
                <a:solidFill>
                  <a:schemeClr val="tx1"/>
                </a:solidFill>
                <a:latin typeface="HGP創英角ｺﾞｼｯｸUB" pitchFamily="50" charset="-128"/>
                <a:ea typeface="ＭＳ Ｐゴシック" pitchFamily="50" charset="-128"/>
              </a:defRPr>
            </a:lvl5pPr>
            <a:lvl6pPr marL="2514600" indent="-228600" eaLnBrk="0" fontAlgn="base" hangingPunct="0">
              <a:spcBef>
                <a:spcPct val="0"/>
              </a:spcBef>
              <a:spcAft>
                <a:spcPct val="0"/>
              </a:spcAft>
              <a:defRPr kumimoji="1" b="1">
                <a:solidFill>
                  <a:schemeClr val="tx1"/>
                </a:solidFill>
                <a:latin typeface="HGP創英角ｺﾞｼｯｸUB" pitchFamily="50" charset="-128"/>
                <a:ea typeface="ＭＳ Ｐゴシック" pitchFamily="50" charset="-128"/>
              </a:defRPr>
            </a:lvl6pPr>
            <a:lvl7pPr marL="2971800" indent="-228600" eaLnBrk="0" fontAlgn="base" hangingPunct="0">
              <a:spcBef>
                <a:spcPct val="0"/>
              </a:spcBef>
              <a:spcAft>
                <a:spcPct val="0"/>
              </a:spcAft>
              <a:defRPr kumimoji="1" b="1">
                <a:solidFill>
                  <a:schemeClr val="tx1"/>
                </a:solidFill>
                <a:latin typeface="HGP創英角ｺﾞｼｯｸUB" pitchFamily="50" charset="-128"/>
                <a:ea typeface="ＭＳ Ｐゴシック" pitchFamily="50" charset="-128"/>
              </a:defRPr>
            </a:lvl7pPr>
            <a:lvl8pPr marL="3429000" indent="-228600" eaLnBrk="0" fontAlgn="base" hangingPunct="0">
              <a:spcBef>
                <a:spcPct val="0"/>
              </a:spcBef>
              <a:spcAft>
                <a:spcPct val="0"/>
              </a:spcAft>
              <a:defRPr kumimoji="1" b="1">
                <a:solidFill>
                  <a:schemeClr val="tx1"/>
                </a:solidFill>
                <a:latin typeface="HGP創英角ｺﾞｼｯｸUB" pitchFamily="50" charset="-128"/>
                <a:ea typeface="ＭＳ Ｐゴシック" pitchFamily="50" charset="-128"/>
              </a:defRPr>
            </a:lvl8pPr>
            <a:lvl9pPr marL="3886200" indent="-228600" eaLnBrk="0" fontAlgn="base" hangingPunct="0">
              <a:spcBef>
                <a:spcPct val="0"/>
              </a:spcBef>
              <a:spcAft>
                <a:spcPct val="0"/>
              </a:spcAft>
              <a:defRPr kumimoji="1" b="1">
                <a:solidFill>
                  <a:schemeClr val="tx1"/>
                </a:solidFill>
                <a:latin typeface="HGP創英角ｺﾞｼｯｸUB" pitchFamily="50" charset="-128"/>
                <a:ea typeface="ＭＳ Ｐゴシック" pitchFamily="50" charset="-128"/>
              </a:defRPr>
            </a:lvl9pPr>
          </a:lstStyle>
          <a:p>
            <a:pPr defTabSz="914400" eaLnBrk="1" fontAlgn="base" hangingPunct="1">
              <a:spcBef>
                <a:spcPct val="50000"/>
              </a:spcBef>
              <a:spcAft>
                <a:spcPct val="0"/>
              </a:spcAft>
            </a:pPr>
            <a:r>
              <a:rPr lang="en-US" altLang="ja-JP" sz="700" b="0" dirty="0">
                <a:solidFill>
                  <a:srgbClr val="000000"/>
                </a:solidFill>
                <a:latin typeface="ＭＳ Ｐゴシック" pitchFamily="50" charset="-128"/>
              </a:rPr>
              <a:t>© </a:t>
            </a:r>
            <a:r>
              <a:rPr lang="en-US" altLang="ja-JP" sz="700" b="0" dirty="0" smtClean="0">
                <a:solidFill>
                  <a:srgbClr val="000000"/>
                </a:solidFill>
                <a:latin typeface="ＭＳ Ｐゴシック" pitchFamily="50" charset="-128"/>
              </a:rPr>
              <a:t>2018 DENSO </a:t>
            </a:r>
            <a:r>
              <a:rPr lang="en-US" altLang="ja-JP" sz="700" b="0" dirty="0">
                <a:solidFill>
                  <a:srgbClr val="000000"/>
                </a:solidFill>
                <a:latin typeface="ＭＳ Ｐゴシック" pitchFamily="50" charset="-128"/>
              </a:rPr>
              <a:t>TEN LTD.</a:t>
            </a:r>
          </a:p>
        </p:txBody>
      </p:sp>
      <p:pic>
        <p:nvPicPr>
          <p:cNvPr id="8" name="Picture 3" descr="C:\Users\ften\Desktop\ロゴデータ・ガイドライン\DENSO TEN\200ppi\アセット 2@200x.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816414" y="233646"/>
            <a:ext cx="2031740" cy="181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262535"/>
      </p:ext>
    </p:extLst>
  </p:cSld>
  <p:clrMap bg1="lt1" tx1="dk1" bg2="lt2" tx2="dk2" accent1="accent1" accent2="accent2" accent3="accent3" accent4="accent4" accent5="accent5" accent6="accent6" hlink="hlink" folHlink="folHlink"/>
  <p:sldLayoutIdLst>
    <p:sldLayoutId id="2147483742" r:id="rId1"/>
    <p:sldLayoutId id="2147483743" r:id="rId2"/>
  </p:sldLayoutIdLst>
  <p:transition>
    <p:pull dir="r"/>
  </p:transition>
  <p:timing>
    <p:tnLst>
      <p:par>
        <p:cTn id="1" dur="indefinite" restart="never" nodeType="tmRoot"/>
      </p:par>
    </p:tnLst>
  </p:timing>
  <p:hf hdr="0" ftr="0" dt="0"/>
  <p:txStyles>
    <p:titleStyle>
      <a:lvl1pPr algn="l" rtl="0" eaLnBrk="0" fontAlgn="base" hangingPunct="0">
        <a:spcBef>
          <a:spcPct val="0"/>
        </a:spcBef>
        <a:spcAft>
          <a:spcPct val="0"/>
        </a:spcAft>
        <a:defRPr kumimoji="1" sz="2400">
          <a:solidFill>
            <a:srgbClr val="DC0032"/>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400">
          <a:solidFill>
            <a:schemeClr val="tx2"/>
          </a:solidFill>
          <a:latin typeface="Calibri" pitchFamily="34" charset="0"/>
          <a:ea typeface="ＭＳ Ｐゴシック" pitchFamily="50" charset="-128"/>
        </a:defRPr>
      </a:lvl2pPr>
      <a:lvl3pPr algn="l" rtl="0" eaLnBrk="0" fontAlgn="base" hangingPunct="0">
        <a:spcBef>
          <a:spcPct val="0"/>
        </a:spcBef>
        <a:spcAft>
          <a:spcPct val="0"/>
        </a:spcAft>
        <a:defRPr kumimoji="1" sz="2400">
          <a:solidFill>
            <a:schemeClr val="tx2"/>
          </a:solidFill>
          <a:latin typeface="Calibri" pitchFamily="34" charset="0"/>
          <a:ea typeface="ＭＳ Ｐゴシック" pitchFamily="50" charset="-128"/>
        </a:defRPr>
      </a:lvl3pPr>
      <a:lvl4pPr algn="l" rtl="0" eaLnBrk="0" fontAlgn="base" hangingPunct="0">
        <a:spcBef>
          <a:spcPct val="0"/>
        </a:spcBef>
        <a:spcAft>
          <a:spcPct val="0"/>
        </a:spcAft>
        <a:defRPr kumimoji="1" sz="2400">
          <a:solidFill>
            <a:schemeClr val="tx2"/>
          </a:solidFill>
          <a:latin typeface="Calibri" pitchFamily="34" charset="0"/>
          <a:ea typeface="ＭＳ Ｐゴシック" pitchFamily="50" charset="-128"/>
        </a:defRPr>
      </a:lvl4pPr>
      <a:lvl5pPr algn="l" rtl="0" eaLnBrk="0" fontAlgn="base" hangingPunct="0">
        <a:spcBef>
          <a:spcPct val="0"/>
        </a:spcBef>
        <a:spcAft>
          <a:spcPct val="0"/>
        </a:spcAft>
        <a:defRPr kumimoji="1" sz="2400">
          <a:solidFill>
            <a:schemeClr val="tx2"/>
          </a:solidFill>
          <a:latin typeface="Calibri" pitchFamily="34" charset="0"/>
          <a:ea typeface="ＭＳ Ｐゴシック" pitchFamily="50" charset="-128"/>
        </a:defRPr>
      </a:lvl5pPr>
      <a:lvl6pPr marL="457200" algn="ctr" rtl="0" eaLnBrk="1" fontAlgn="base" hangingPunct="1">
        <a:spcBef>
          <a:spcPct val="0"/>
        </a:spcBef>
        <a:spcAft>
          <a:spcPct val="0"/>
        </a:spcAft>
        <a:defRPr kumimoji="1" sz="4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4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4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4400">
          <a:solidFill>
            <a:schemeClr val="tx2"/>
          </a:solidFill>
          <a:latin typeface="Arial" charset="0"/>
          <a:ea typeface="ＭＳ Ｐゴシック" pitchFamily="50" charset="-128"/>
        </a:defRPr>
      </a:lvl9pPr>
    </p:titleStyle>
    <p:bodyStyle>
      <a:lvl1pPr marL="342900" indent="-342900" algn="l" rtl="0" eaLnBrk="0" fontAlgn="base" hangingPunct="0">
        <a:lnSpc>
          <a:spcPct val="130000"/>
        </a:lnSpc>
        <a:spcBef>
          <a:spcPct val="20000"/>
        </a:spcBef>
        <a:spcAft>
          <a:spcPct val="0"/>
        </a:spcAft>
        <a:buChar char="•"/>
        <a:defRPr kumimoji="1" sz="20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lgn="l" rtl="0" eaLnBrk="0" fontAlgn="base" hangingPunct="0">
        <a:lnSpc>
          <a:spcPct val="130000"/>
        </a:lnSpc>
        <a:spcBef>
          <a:spcPct val="20000"/>
        </a:spcBef>
        <a:spcAft>
          <a:spcPct val="0"/>
        </a:spcAft>
        <a:buChar cha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rtl="0" eaLnBrk="0" fontAlgn="base" hangingPunct="0">
        <a:lnSpc>
          <a:spcPct val="130000"/>
        </a:lnSpc>
        <a:spcBef>
          <a:spcPct val="20000"/>
        </a:spcBef>
        <a:spcAft>
          <a:spcPct val="0"/>
        </a:spcAft>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lgn="l" rtl="0" eaLnBrk="0" fontAlgn="base" hangingPunct="0">
        <a:lnSpc>
          <a:spcPct val="130000"/>
        </a:lnSpc>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lgn="l" rtl="0" eaLnBrk="0" fontAlgn="base" hangingPunct="0">
        <a:lnSpc>
          <a:spcPct val="130000"/>
        </a:lnSpc>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592668" y="927100"/>
            <a:ext cx="11002433" cy="523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altLang="ja-JP" dirty="0"/>
              <a:t>Click to 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endParaRPr lang="en-AU" altLang="ja-JP" dirty="0"/>
          </a:p>
        </p:txBody>
      </p:sp>
      <p:sp>
        <p:nvSpPr>
          <p:cNvPr id="1027" name="Title Placeholder 1"/>
          <p:cNvSpPr>
            <a:spLocks noGrp="1"/>
          </p:cNvSpPr>
          <p:nvPr>
            <p:ph type="title"/>
          </p:nvPr>
        </p:nvSpPr>
        <p:spPr bwMode="auto">
          <a:xfrm>
            <a:off x="592668" y="174626"/>
            <a:ext cx="1100243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0" numCol="1" anchor="b" anchorCtr="0" compatLnSpc="1">
            <a:prstTxWarp prst="textNoShape">
              <a:avLst/>
            </a:prstTxWarp>
          </a:bodyPr>
          <a:lstStyle/>
          <a:p>
            <a:pPr lvl="0"/>
            <a:r>
              <a:rPr lang="en-US" altLang="ja-JP" dirty="0"/>
              <a:t>Click to edit Master title style</a:t>
            </a:r>
            <a:endParaRPr lang="en-AU" altLang="ja-JP" dirty="0"/>
          </a:p>
        </p:txBody>
      </p:sp>
      <p:sp>
        <p:nvSpPr>
          <p:cNvPr id="5" name="Slide Number Placeholder 4"/>
          <p:cNvSpPr>
            <a:spLocks noGrp="1"/>
          </p:cNvSpPr>
          <p:nvPr>
            <p:ph type="sldNum" sz="quarter" idx="4"/>
          </p:nvPr>
        </p:nvSpPr>
        <p:spPr>
          <a:xfrm>
            <a:off x="11328400" y="6537326"/>
            <a:ext cx="609600" cy="233363"/>
          </a:xfrm>
          <a:prstGeom prst="rect">
            <a:avLst/>
          </a:prstGeom>
        </p:spPr>
        <p:txBody>
          <a:bodyPr vert="horz" wrap="square" lIns="91440" tIns="45720" rIns="0" bIns="45720" numCol="1" anchor="ctr" anchorCtr="0" compatLnSpc="1">
            <a:prstTxWarp prst="textNoShape">
              <a:avLst/>
            </a:prstTxWarp>
            <a:noAutofit/>
          </a:bodyPr>
          <a:lstStyle>
            <a:lvl1pPr algn="r">
              <a:defRPr kumimoji="0" sz="1200">
                <a:solidFill>
                  <a:schemeClr val="bg1">
                    <a:lumMod val="65000"/>
                  </a:schemeClr>
                </a:solidFill>
                <a:latin typeface="+mn-lt"/>
                <a:ea typeface="ＭＳ Ｐゴシック" pitchFamily="50" charset="-128"/>
                <a:cs typeface="Segoe UI" panose="020B0502040204020203" pitchFamily="34" charset="0"/>
              </a:defRPr>
            </a:lvl1pPr>
          </a:lstStyle>
          <a:p>
            <a:pPr defTabSz="914400" fontAlgn="base">
              <a:spcBef>
                <a:spcPct val="0"/>
              </a:spcBef>
              <a:spcAft>
                <a:spcPct val="0"/>
              </a:spcAft>
              <a:defRPr/>
            </a:pPr>
            <a:fld id="{38A12AC6-1CEF-4EF7-A30D-2ED7345F30E4}" type="slidenum">
              <a:rPr lang="en-US" altLang="ja-JP" smtClean="0">
                <a:solidFill>
                  <a:prstClr val="white">
                    <a:lumMod val="65000"/>
                  </a:prstClr>
                </a:solidFill>
              </a:rPr>
              <a:pPr defTabSz="914400" fontAlgn="base">
                <a:spcBef>
                  <a:spcPct val="0"/>
                </a:spcBef>
                <a:spcAft>
                  <a:spcPct val="0"/>
                </a:spcAft>
                <a:defRPr/>
              </a:pPr>
              <a:t>‹#›</a:t>
            </a:fld>
            <a:endParaRPr lang="en-US" altLang="ja-JP" dirty="0">
              <a:solidFill>
                <a:prstClr val="white">
                  <a:lumMod val="65000"/>
                </a:prstClr>
              </a:solidFill>
            </a:endParaRPr>
          </a:p>
        </p:txBody>
      </p:sp>
      <p:cxnSp>
        <p:nvCxnSpPr>
          <p:cNvPr id="6" name="Straight Connector 5"/>
          <p:cNvCxnSpPr/>
          <p:nvPr/>
        </p:nvCxnSpPr>
        <p:spPr>
          <a:xfrm>
            <a:off x="596901" y="804863"/>
            <a:ext cx="115951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540235"/>
      </p:ext>
    </p:extLst>
  </p:cSld>
  <p:clrMap bg1="lt1" tx1="dk1" bg2="lt2" tx2="dk2" accent1="accent1" accent2="accent2" accent3="accent3" accent4="accent4" accent5="accent5" accent6="accent6" hlink="hlink" folHlink="folHlink"/>
  <p:sldLayoutIdLst>
    <p:sldLayoutId id="2147483745" r:id="rId1"/>
    <p:sldLayoutId id="2147483746" r:id="rId2"/>
  </p:sldLayoutIdLst>
  <p:hf hdr="0" ftr="0" dt="0"/>
  <p:txStyles>
    <p:titleStyle>
      <a:lvl1pPr algn="l" rtl="0" eaLnBrk="0" fontAlgn="base" hangingPunct="0">
        <a:lnSpc>
          <a:spcPts val="2600"/>
        </a:lnSpc>
        <a:spcBef>
          <a:spcPct val="0"/>
        </a:spcBef>
        <a:spcAft>
          <a:spcPct val="0"/>
        </a:spcAft>
        <a:buFont typeface="Arial" pitchFamily="34" charset="0"/>
        <a:defRPr lang="en-AU" sz="2400" kern="1200" dirty="0">
          <a:solidFill>
            <a:schemeClr val="tx1"/>
          </a:solidFill>
          <a:effectLst>
            <a:outerShdw blurRad="50800" dist="38100" dir="2700000" algn="tl" rotWithShape="0">
              <a:prstClr val="black">
                <a:alpha val="40000"/>
              </a:prstClr>
            </a:outerShdw>
          </a:effectLst>
          <a:latin typeface="+mj-lt"/>
          <a:ea typeface="Meiryo UI" panose="020B0604030504040204" pitchFamily="50" charset="-128"/>
          <a:cs typeface="Meiryo UI" panose="020B0604030504040204" pitchFamily="50" charset="-128"/>
        </a:defRPr>
      </a:lvl1pPr>
      <a:lvl2pPr algn="l" rtl="0" eaLnBrk="0" fontAlgn="base" hangingPunct="0">
        <a:lnSpc>
          <a:spcPts val="2600"/>
        </a:lnSpc>
        <a:spcBef>
          <a:spcPct val="0"/>
        </a:spcBef>
        <a:spcAft>
          <a:spcPct val="0"/>
        </a:spcAft>
        <a:buFont typeface="Arial" pitchFamily="34" charset="0"/>
        <a:defRPr sz="2800">
          <a:solidFill>
            <a:schemeClr val="tx1"/>
          </a:solidFill>
          <a:latin typeface="Arial" pitchFamily="-105" charset="-52"/>
          <a:ea typeface="Arial" pitchFamily="-105" charset="-52"/>
          <a:cs typeface="Arial" pitchFamily="-105" charset="-52"/>
        </a:defRPr>
      </a:lvl2pPr>
      <a:lvl3pPr algn="l" rtl="0" eaLnBrk="0" fontAlgn="base" hangingPunct="0">
        <a:lnSpc>
          <a:spcPts val="2600"/>
        </a:lnSpc>
        <a:spcBef>
          <a:spcPct val="0"/>
        </a:spcBef>
        <a:spcAft>
          <a:spcPct val="0"/>
        </a:spcAft>
        <a:buFont typeface="Arial" pitchFamily="34" charset="0"/>
        <a:defRPr sz="2800">
          <a:solidFill>
            <a:schemeClr val="tx1"/>
          </a:solidFill>
          <a:latin typeface="Arial" pitchFamily="-105" charset="-52"/>
          <a:ea typeface="Arial" pitchFamily="-105" charset="-52"/>
          <a:cs typeface="Arial" pitchFamily="-105" charset="-52"/>
        </a:defRPr>
      </a:lvl3pPr>
      <a:lvl4pPr algn="l" rtl="0" eaLnBrk="0" fontAlgn="base" hangingPunct="0">
        <a:lnSpc>
          <a:spcPts val="2600"/>
        </a:lnSpc>
        <a:spcBef>
          <a:spcPct val="0"/>
        </a:spcBef>
        <a:spcAft>
          <a:spcPct val="0"/>
        </a:spcAft>
        <a:buFont typeface="Arial" pitchFamily="34" charset="0"/>
        <a:defRPr sz="2800">
          <a:solidFill>
            <a:schemeClr val="tx1"/>
          </a:solidFill>
          <a:latin typeface="Arial" pitchFamily="-105" charset="-52"/>
          <a:ea typeface="Arial" pitchFamily="-105" charset="-52"/>
          <a:cs typeface="Arial" pitchFamily="-105" charset="-52"/>
        </a:defRPr>
      </a:lvl4pPr>
      <a:lvl5pPr algn="l" rtl="0" eaLnBrk="0" fontAlgn="base" hangingPunct="0">
        <a:lnSpc>
          <a:spcPts val="2600"/>
        </a:lnSpc>
        <a:spcBef>
          <a:spcPct val="0"/>
        </a:spcBef>
        <a:spcAft>
          <a:spcPct val="0"/>
        </a:spcAft>
        <a:buFont typeface="Arial" pitchFamily="34" charset="0"/>
        <a:defRPr sz="28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p:titleStyle>
    <p:bodyStyle>
      <a:lvl1pPr marL="0" indent="0" algn="l" rtl="0" eaLnBrk="0" fontAlgn="base" hangingPunct="0">
        <a:spcBef>
          <a:spcPct val="20000"/>
        </a:spcBef>
        <a:spcAft>
          <a:spcPct val="0"/>
        </a:spcAft>
        <a:buFont typeface="Arial" pitchFamily="34" charset="0"/>
        <a:buNone/>
        <a:defRPr sz="1600" kern="1200">
          <a:solidFill>
            <a:schemeClr val="tx2"/>
          </a:solidFill>
          <a:latin typeface="+mj-lt"/>
          <a:ea typeface="Meiryo UI" panose="020B0604030504040204" pitchFamily="50" charset="-128"/>
          <a:cs typeface="Meiryo UI" panose="020B0604030504040204" pitchFamily="50" charset="-128"/>
        </a:defRPr>
      </a:lvl1pPr>
      <a:lvl2pPr marL="263525" indent="0" algn="l" rtl="0" eaLnBrk="0" fontAlgn="base" hangingPunct="0">
        <a:spcBef>
          <a:spcPct val="20000"/>
        </a:spcBef>
        <a:spcAft>
          <a:spcPct val="0"/>
        </a:spcAft>
        <a:buFont typeface="Arial" pitchFamily="34" charset="0"/>
        <a:buNone/>
        <a:defRPr sz="1600" kern="1200">
          <a:solidFill>
            <a:schemeClr val="tx2"/>
          </a:solidFill>
          <a:latin typeface="+mj-lt"/>
          <a:ea typeface="Meiryo UI" panose="020B0604030504040204" pitchFamily="50" charset="-128"/>
          <a:cs typeface="Meiryo UI" panose="020B0604030504040204" pitchFamily="50" charset="-128"/>
        </a:defRPr>
      </a:lvl2pPr>
      <a:lvl3pPr marL="538162" indent="0" algn="l" rtl="0" eaLnBrk="0" fontAlgn="base" hangingPunct="0">
        <a:spcBef>
          <a:spcPct val="20000"/>
        </a:spcBef>
        <a:spcAft>
          <a:spcPct val="0"/>
        </a:spcAft>
        <a:buFont typeface="Arial" pitchFamily="34" charset="0"/>
        <a:buNone/>
        <a:defRPr sz="1600" kern="1200">
          <a:solidFill>
            <a:schemeClr val="tx2"/>
          </a:solidFill>
          <a:latin typeface="+mj-lt"/>
          <a:ea typeface="Meiryo UI" panose="020B0604030504040204" pitchFamily="50" charset="-128"/>
          <a:cs typeface="Meiryo UI" panose="020B0604030504040204" pitchFamily="50" charset="-128"/>
        </a:defRPr>
      </a:lvl3pPr>
      <a:lvl4pPr marL="803275" indent="0" algn="l" rtl="0" eaLnBrk="0" fontAlgn="base" hangingPunct="0">
        <a:spcBef>
          <a:spcPct val="20000"/>
        </a:spcBef>
        <a:spcAft>
          <a:spcPct val="0"/>
        </a:spcAft>
        <a:buFont typeface="Arial" pitchFamily="34" charset="0"/>
        <a:buNone/>
        <a:defRPr sz="1600" kern="1200">
          <a:solidFill>
            <a:schemeClr val="tx2"/>
          </a:solidFill>
          <a:latin typeface="+mj-lt"/>
          <a:ea typeface="Meiryo UI" panose="020B0604030504040204" pitchFamily="50" charset="-128"/>
          <a:cs typeface="Meiryo UI" panose="020B0604030504040204" pitchFamily="50" charset="-128"/>
        </a:defRPr>
      </a:lvl4pPr>
      <a:lvl5pPr marL="1076325" indent="0" algn="l" rtl="0" eaLnBrk="0" fontAlgn="base" hangingPunct="0">
        <a:spcBef>
          <a:spcPct val="20000"/>
        </a:spcBef>
        <a:spcAft>
          <a:spcPct val="0"/>
        </a:spcAft>
        <a:buFont typeface="Arial" pitchFamily="34" charset="0"/>
        <a:buNone/>
        <a:defRPr sz="1600" kern="1200">
          <a:solidFill>
            <a:schemeClr val="tx2"/>
          </a:solidFill>
          <a:latin typeface="+mj-lt"/>
          <a:ea typeface="Meiryo UI" panose="020B0604030504040204" pitchFamily="50" charset="-128"/>
          <a:cs typeface="Meiryo UI" panose="020B0604030504040204" pitchFamily="50"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838200" y="644911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7A2D3155-6E89-42DF-90BB-D3B91EDDA6AD}" type="datetime1">
              <a:rPr kumimoji="1" lang="ja-JP" altLang="en-US" smtClean="0">
                <a:solidFill>
                  <a:prstClr val="black">
                    <a:tint val="75000"/>
                  </a:prstClr>
                </a:solidFill>
              </a:rPr>
              <a:pPr defTabSz="914400"/>
              <a:t>2018/1/26</a:t>
            </a:fld>
            <a:endParaRPr kumimoji="1" lang="ja-JP" altLang="en-US">
              <a:solidFill>
                <a:prstClr val="black">
                  <a:tint val="75000"/>
                </a:prstClr>
              </a:solidFill>
            </a:endParaRPr>
          </a:p>
        </p:txBody>
      </p:sp>
      <p:sp>
        <p:nvSpPr>
          <p:cNvPr id="5" name="フッター プレースホルダー 4"/>
          <p:cNvSpPr>
            <a:spLocks noGrp="1"/>
          </p:cNvSpPr>
          <p:nvPr>
            <p:ph type="ftr" sz="quarter" idx="3"/>
          </p:nvPr>
        </p:nvSpPr>
        <p:spPr>
          <a:xfrm>
            <a:off x="4038600" y="644911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kumimoji="1" lang="ja-JP" altLang="en-US" dirty="0">
              <a:solidFill>
                <a:prstClr val="black">
                  <a:tint val="75000"/>
                </a:prstClr>
              </a:solidFill>
            </a:endParaRPr>
          </a:p>
        </p:txBody>
      </p:sp>
      <p:sp>
        <p:nvSpPr>
          <p:cNvPr id="6" name="スライド番号プレースホルダー 5"/>
          <p:cNvSpPr>
            <a:spLocks noGrp="1"/>
          </p:cNvSpPr>
          <p:nvPr>
            <p:ph type="sldNum" sz="quarter" idx="4"/>
          </p:nvPr>
        </p:nvSpPr>
        <p:spPr>
          <a:xfrm>
            <a:off x="8803483" y="6449116"/>
            <a:ext cx="248770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6488118-7A12-4E52-908A-D470C5700973}" type="slidenum">
              <a:rPr kumimoji="1" lang="ja-JP" altLang="en-US" smtClean="0">
                <a:solidFill>
                  <a:prstClr val="black">
                    <a:tint val="75000"/>
                  </a:prstClr>
                </a:solidFill>
              </a:rPr>
              <a:pPr defTabSz="914400"/>
              <a:t>‹#›</a:t>
            </a:fld>
            <a:endParaRPr kumimoji="1" lang="ja-JP" altLang="en-US">
              <a:solidFill>
                <a:prstClr val="black">
                  <a:tint val="75000"/>
                </a:prstClr>
              </a:solidFill>
            </a:endParaRPr>
          </a:p>
        </p:txBody>
      </p:sp>
      <p:pic>
        <p:nvPicPr>
          <p:cNvPr id="8" name="図 7" descr="スクリーンショット 2015-02-13 12.35.34.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430000" y="6319954"/>
            <a:ext cx="735240" cy="494286"/>
          </a:xfrm>
          <a:prstGeom prst="rect">
            <a:avLst/>
          </a:prstGeom>
        </p:spPr>
      </p:pic>
    </p:spTree>
    <p:extLst>
      <p:ext uri="{BB962C8B-B14F-4D97-AF65-F5344CB8AC3E}">
        <p14:creationId xmlns:p14="http://schemas.microsoft.com/office/powerpoint/2010/main" val="192649806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hf hdr="0" ftr="0" dt="0"/>
  <p:txStyles>
    <p:titleStyle>
      <a:lvl1pPr algn="l" defTabSz="914377" rtl="0" eaLnBrk="1" latinLnBrk="0" hangingPunct="1">
        <a:lnSpc>
          <a:spcPct val="90000"/>
        </a:lnSpc>
        <a:spcBef>
          <a:spcPct val="0"/>
        </a:spcBef>
        <a:buNone/>
        <a:defRPr kumimoji="1" sz="4400" kern="1200">
          <a:solidFill>
            <a:schemeClr val="tx1"/>
          </a:solidFill>
          <a:latin typeface="HG丸ｺﾞｼｯｸM-PRO" panose="020F0600000000000000" pitchFamily="50" charset="-128"/>
          <a:ea typeface="HG丸ｺﾞｼｯｸM-PRO" panose="020F0600000000000000" pitchFamily="50" charset="-128"/>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377" rtl="0" eaLnBrk="1" latinLnBrk="0" hangingPunct="1">
        <a:defRPr kumimoji="1" sz="1800" kern="1200">
          <a:solidFill>
            <a:schemeClr val="tx1"/>
          </a:solidFill>
          <a:latin typeface="+mn-lt"/>
          <a:ea typeface="+mn-ea"/>
          <a:cs typeface="+mn-cs"/>
        </a:defRPr>
      </a:lvl1pPr>
      <a:lvl2pPr marL="457189" algn="l" defTabSz="914377" rtl="0" eaLnBrk="1" latinLnBrk="0" hangingPunct="1">
        <a:defRPr kumimoji="1" sz="1800" kern="1200">
          <a:solidFill>
            <a:schemeClr val="tx1"/>
          </a:solidFill>
          <a:latin typeface="+mn-lt"/>
          <a:ea typeface="+mn-ea"/>
          <a:cs typeface="+mn-cs"/>
        </a:defRPr>
      </a:lvl2pPr>
      <a:lvl3pPr marL="914377" algn="l" defTabSz="914377" rtl="0" eaLnBrk="1" latinLnBrk="0" hangingPunct="1">
        <a:defRPr kumimoji="1" sz="1800" kern="1200">
          <a:solidFill>
            <a:schemeClr val="tx1"/>
          </a:solidFill>
          <a:latin typeface="+mn-lt"/>
          <a:ea typeface="+mn-ea"/>
          <a:cs typeface="+mn-cs"/>
        </a:defRPr>
      </a:lvl3pPr>
      <a:lvl4pPr marL="1371566" algn="l" defTabSz="914377" rtl="0" eaLnBrk="1" latinLnBrk="0" hangingPunct="1">
        <a:defRPr kumimoji="1" sz="1800" kern="1200">
          <a:solidFill>
            <a:schemeClr val="tx1"/>
          </a:solidFill>
          <a:latin typeface="+mn-lt"/>
          <a:ea typeface="+mn-ea"/>
          <a:cs typeface="+mn-cs"/>
        </a:defRPr>
      </a:lvl4pPr>
      <a:lvl5pPr marL="1828754" algn="l" defTabSz="914377" rtl="0" eaLnBrk="1" latinLnBrk="0" hangingPunct="1">
        <a:defRPr kumimoji="1" sz="1800" kern="1200">
          <a:solidFill>
            <a:schemeClr val="tx1"/>
          </a:solidFill>
          <a:latin typeface="+mn-lt"/>
          <a:ea typeface="+mn-ea"/>
          <a:cs typeface="+mn-cs"/>
        </a:defRPr>
      </a:lvl5pPr>
      <a:lvl6pPr marL="2285943" algn="l" defTabSz="914377" rtl="0" eaLnBrk="1" latinLnBrk="0" hangingPunct="1">
        <a:defRPr kumimoji="1" sz="1800" kern="1200">
          <a:solidFill>
            <a:schemeClr val="tx1"/>
          </a:solidFill>
          <a:latin typeface="+mn-lt"/>
          <a:ea typeface="+mn-ea"/>
          <a:cs typeface="+mn-cs"/>
        </a:defRPr>
      </a:lvl6pPr>
      <a:lvl7pPr marL="2743131" algn="l" defTabSz="914377" rtl="0" eaLnBrk="1" latinLnBrk="0" hangingPunct="1">
        <a:defRPr kumimoji="1" sz="1800" kern="1200">
          <a:solidFill>
            <a:schemeClr val="tx1"/>
          </a:solidFill>
          <a:latin typeface="+mn-lt"/>
          <a:ea typeface="+mn-ea"/>
          <a:cs typeface="+mn-cs"/>
        </a:defRPr>
      </a:lvl7pPr>
      <a:lvl8pPr marL="3200320" algn="l" defTabSz="914377" rtl="0" eaLnBrk="1" latinLnBrk="0" hangingPunct="1">
        <a:defRPr kumimoji="1" sz="1800" kern="1200">
          <a:solidFill>
            <a:schemeClr val="tx1"/>
          </a:solidFill>
          <a:latin typeface="+mn-lt"/>
          <a:ea typeface="+mn-ea"/>
          <a:cs typeface="+mn-cs"/>
        </a:defRPr>
      </a:lvl8pPr>
      <a:lvl9pPr marL="3657509" algn="l" defTabSz="914377" rtl="0" eaLnBrk="1" latinLnBrk="0" hangingPunct="1">
        <a:defRPr kumimoji="1"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タイトルテキスト"/>
          <p:cNvSpPr txBox="1">
            <a:spLocks noGrp="1"/>
          </p:cNvSpPr>
          <p:nvPr>
            <p:ph type="title"/>
          </p:nvPr>
        </p:nvSpPr>
        <p:spPr>
          <a:xfrm>
            <a:off x="892969" y="178594"/>
            <a:ext cx="10406063" cy="151804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タイトルテキスト</a:t>
            </a:r>
          </a:p>
        </p:txBody>
      </p:sp>
      <p:sp>
        <p:nvSpPr>
          <p:cNvPr id="3" name="本文レベル1…"/>
          <p:cNvSpPr txBox="1">
            <a:spLocks noGrp="1"/>
          </p:cNvSpPr>
          <p:nvPr>
            <p:ph type="body" idx="1"/>
          </p:nvPr>
        </p:nvSpPr>
        <p:spPr>
          <a:xfrm>
            <a:off x="892969" y="1821656"/>
            <a:ext cx="10406063" cy="44201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本文レベル1</a:t>
            </a:r>
          </a:p>
          <a:p>
            <a:pPr lvl="1"/>
            <a:r>
              <a:t>本文レベル2</a:t>
            </a:r>
          </a:p>
          <a:p>
            <a:pPr lvl="2"/>
            <a:r>
              <a:t>本文レベル3</a:t>
            </a:r>
          </a:p>
          <a:p>
            <a:pPr lvl="3"/>
            <a:r>
              <a:t>本文レベル4</a:t>
            </a:r>
          </a:p>
          <a:p>
            <a:pPr lvl="4"/>
            <a:r>
              <a:t>本文レベル5</a:t>
            </a:r>
          </a:p>
        </p:txBody>
      </p:sp>
      <p:sp>
        <p:nvSpPr>
          <p:cNvPr id="4" name="スライド番号"/>
          <p:cNvSpPr txBox="1">
            <a:spLocks noGrp="1"/>
          </p:cNvSpPr>
          <p:nvPr>
            <p:ph type="sldNum" sz="quarter" idx="2"/>
          </p:nvPr>
        </p:nvSpPr>
        <p:spPr>
          <a:xfrm>
            <a:off x="5964585" y="6536531"/>
            <a:ext cx="256480" cy="275717"/>
          </a:xfrm>
          <a:prstGeom prst="rect">
            <a:avLst/>
          </a:prstGeom>
          <a:ln w="12700">
            <a:miter lim="400000"/>
          </a:ln>
        </p:spPr>
        <p:txBody>
          <a:bodyPr wrap="none" lIns="50800" tIns="50800" rIns="50800" bIns="50800">
            <a:spAutoFit/>
          </a:bodyPr>
          <a:lstStyle>
            <a:lvl1pPr>
              <a:defRPr sz="1125">
                <a:latin typeface="Helvetica Neue Light"/>
                <a:ea typeface="Helvetica Neue Light"/>
                <a:cs typeface="Helvetica Neue Light"/>
                <a:sym typeface="Helvetica Neue Light"/>
              </a:defRPr>
            </a:lvl1pPr>
          </a:lstStyle>
          <a:p>
            <a:pPr algn="ctr" defTabSz="410751" hangingPunct="0"/>
            <a:fld id="{86CB4B4D-7CA3-9044-876B-883B54F8677D}" type="slidenum">
              <a:rPr lang="uk-UA" kern="0" smtClean="0">
                <a:solidFill>
                  <a:srgbClr val="000000"/>
                </a:solidFill>
              </a:rPr>
              <a:pPr algn="ctr" defTabSz="410751" hangingPunct="0"/>
              <a:t>‹#›</a:t>
            </a:fld>
            <a:endParaRPr lang="uk-UA" kern="0">
              <a:solidFill>
                <a:srgbClr val="000000"/>
              </a:solidFill>
            </a:endParaRPr>
          </a:p>
        </p:txBody>
      </p:sp>
    </p:spTree>
    <p:extLst>
      <p:ext uri="{BB962C8B-B14F-4D97-AF65-F5344CB8AC3E}">
        <p14:creationId xmlns:p14="http://schemas.microsoft.com/office/powerpoint/2010/main" val="728591070"/>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ransition spd="med"/>
  <p:txStyles>
    <p:title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ヒラギノ角ゴ ProN W3"/>
        </a:defRPr>
      </a:lvl1pPr>
      <a:lvl2pPr marL="0" marR="0" indent="1607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ヒラギノ角ゴ ProN W3"/>
        </a:defRPr>
      </a:lvl2pPr>
      <a:lvl3pPr marL="0" marR="0" indent="321457"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ヒラギノ角ゴ ProN W3"/>
        </a:defRPr>
      </a:lvl3pPr>
      <a:lvl4pPr marL="0" marR="0" indent="482186"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ヒラギノ角ゴ ProN W3"/>
        </a:defRPr>
      </a:lvl4pPr>
      <a:lvl5pPr marL="0" marR="0" indent="642915"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ヒラギノ角ゴ ProN W3"/>
        </a:defRPr>
      </a:lvl5pPr>
      <a:lvl6pPr marL="0" marR="0" indent="803643"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ヒラギノ角ゴ ProN W3"/>
        </a:defRPr>
      </a:lvl6pPr>
      <a:lvl7pPr marL="0" marR="0" indent="964372"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ヒラギノ角ゴ ProN W3"/>
        </a:defRPr>
      </a:lvl7pPr>
      <a:lvl8pPr marL="0" marR="0" indent="1125101"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ヒラギノ角ゴ ProN W3"/>
        </a:defRPr>
      </a:lvl8pPr>
      <a:lvl9pPr marL="0" marR="0" indent="12858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ヒラギノ角ゴ ProN W3"/>
        </a:defRPr>
      </a:lvl9pPr>
    </p:titleStyle>
    <p:bodyStyle>
      <a:lvl1pPr marL="312528"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mn-lt"/>
          <a:ea typeface="+mn-ea"/>
          <a:cs typeface="+mn-cs"/>
          <a:sym typeface="ヒラギノ角ゴ ProN W3"/>
        </a:defRPr>
      </a:lvl1pPr>
      <a:lvl2pPr marL="625056"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mn-lt"/>
          <a:ea typeface="+mn-ea"/>
          <a:cs typeface="+mn-cs"/>
          <a:sym typeface="ヒラギノ角ゴ ProN W3"/>
        </a:defRPr>
      </a:lvl2pPr>
      <a:lvl3pPr marL="937584"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mn-lt"/>
          <a:ea typeface="+mn-ea"/>
          <a:cs typeface="+mn-cs"/>
          <a:sym typeface="ヒラギノ角ゴ ProN W3"/>
        </a:defRPr>
      </a:lvl3pPr>
      <a:lvl4pPr marL="1250112"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mn-lt"/>
          <a:ea typeface="+mn-ea"/>
          <a:cs typeface="+mn-cs"/>
          <a:sym typeface="ヒラギノ角ゴ ProN W3"/>
        </a:defRPr>
      </a:lvl4pPr>
      <a:lvl5pPr marL="1562640"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mn-lt"/>
          <a:ea typeface="+mn-ea"/>
          <a:cs typeface="+mn-cs"/>
          <a:sym typeface="ヒラギノ角ゴ ProN W3"/>
        </a:defRPr>
      </a:lvl5pPr>
      <a:lvl6pPr marL="1875168"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mn-lt"/>
          <a:ea typeface="+mn-ea"/>
          <a:cs typeface="+mn-cs"/>
          <a:sym typeface="ヒラギノ角ゴ ProN W3"/>
        </a:defRPr>
      </a:lvl6pPr>
      <a:lvl7pPr marL="2187696"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mn-lt"/>
          <a:ea typeface="+mn-ea"/>
          <a:cs typeface="+mn-cs"/>
          <a:sym typeface="ヒラギノ角ゴ ProN W3"/>
        </a:defRPr>
      </a:lvl7pPr>
      <a:lvl8pPr marL="2500224"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mn-lt"/>
          <a:ea typeface="+mn-ea"/>
          <a:cs typeface="+mn-cs"/>
          <a:sym typeface="ヒラギノ角ゴ ProN W3"/>
        </a:defRPr>
      </a:lvl8pPr>
      <a:lvl9pPr marL="2812752"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mn-lt"/>
          <a:ea typeface="+mn-ea"/>
          <a:cs typeface="+mn-cs"/>
          <a:sym typeface="ヒラギノ角ゴ ProN W3"/>
        </a:defRPr>
      </a:lvl9pPr>
    </p:bodyStyle>
    <p:otherStyle>
      <a:lvl1pPr marL="0" marR="0" indent="0" algn="ctr" defTabSz="410751" rtl="0"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1pPr>
      <a:lvl2pPr marL="0" marR="0" indent="160729" algn="ctr" defTabSz="410751" rtl="0"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2pPr>
      <a:lvl3pPr marL="0" marR="0" indent="321457" algn="ctr" defTabSz="410751" rtl="0"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3pPr>
      <a:lvl4pPr marL="0" marR="0" indent="482186" algn="ctr" defTabSz="410751" rtl="0"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4pPr>
      <a:lvl5pPr marL="0" marR="0" indent="642915" algn="ctr" defTabSz="410751" rtl="0"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5pPr>
      <a:lvl6pPr marL="0" marR="0" indent="803643" algn="ctr" defTabSz="410751" rtl="0"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6pPr>
      <a:lvl7pPr marL="0" marR="0" indent="964372" algn="ctr" defTabSz="410751" rtl="0"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7pPr>
      <a:lvl8pPr marL="0" marR="0" indent="1125101" algn="ctr" defTabSz="410751" rtl="0"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8pPr>
      <a:lvl9pPr marL="0" marR="0" indent="1285829" algn="ctr" defTabSz="410751" rtl="0"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正方形/長方形 7"/>
          <p:cNvSpPr/>
          <p:nvPr userDrawn="1"/>
        </p:nvSpPr>
        <p:spPr>
          <a:xfrm>
            <a:off x="-2" y="-1"/>
            <a:ext cx="12192001" cy="581891"/>
          </a:xfrm>
          <a:prstGeom prst="rect">
            <a:avLst/>
          </a:prstGeom>
          <a:solidFill>
            <a:srgbClr val="24B1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kumimoji="1" lang="ja-JP" altLang="en-US">
              <a:solidFill>
                <a:prstClr val="white"/>
              </a:solidFill>
            </a:endParaRPr>
          </a:p>
        </p:txBody>
      </p:sp>
      <p:sp>
        <p:nvSpPr>
          <p:cNvPr id="7" name="正方形/長方形 6"/>
          <p:cNvSpPr/>
          <p:nvPr userDrawn="1"/>
        </p:nvSpPr>
        <p:spPr>
          <a:xfrm>
            <a:off x="0" y="6641869"/>
            <a:ext cx="12192000" cy="258995"/>
          </a:xfrm>
          <a:prstGeom prst="rect">
            <a:avLst/>
          </a:prstGeom>
          <a:solidFill>
            <a:srgbClr val="24B1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kumimoji="1" lang="ja-JP" altLang="en-US">
              <a:solidFill>
                <a:prstClr val="white"/>
              </a:solidFill>
            </a:endParaRPr>
          </a:p>
        </p:txBody>
      </p:sp>
      <p:sp>
        <p:nvSpPr>
          <p:cNvPr id="2" name="Title Placeholder 1"/>
          <p:cNvSpPr>
            <a:spLocks noGrp="1"/>
          </p:cNvSpPr>
          <p:nvPr>
            <p:ph type="title"/>
          </p:nvPr>
        </p:nvSpPr>
        <p:spPr>
          <a:xfrm>
            <a:off x="314245" y="60456"/>
            <a:ext cx="9760865" cy="521434"/>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1" y="6641868"/>
            <a:ext cx="1440873" cy="258995"/>
          </a:xfrm>
          <a:prstGeom prst="rect">
            <a:avLst/>
          </a:prstGeom>
        </p:spPr>
        <p:txBody>
          <a:bodyPr vert="horz" lIns="91440" tIns="45720" rIns="91440" bIns="45720" rtlCol="0" anchor="ctr"/>
          <a:lstStyle>
            <a:lvl1pPr algn="l">
              <a:defRPr sz="1000">
                <a:solidFill>
                  <a:schemeClr val="bg1"/>
                </a:solidFill>
              </a:defRPr>
            </a:lvl1pPr>
          </a:lstStyle>
          <a:p>
            <a:pPr defTabSz="914400"/>
            <a:r>
              <a:rPr kumimoji="1" lang="ja-JP" altLang="en-US">
                <a:solidFill>
                  <a:prstClr val="white"/>
                </a:solidFill>
              </a:rPr>
              <a:t>　</a:t>
            </a:r>
            <a:fld id="{CEE790E3-ED00-884A-9595-B3162A811EFF}" type="datetime1">
              <a:rPr kumimoji="1" lang="ja-JP" altLang="en-US" smtClean="0">
                <a:solidFill>
                  <a:prstClr val="white"/>
                </a:solidFill>
              </a:rPr>
              <a:pPr defTabSz="914400"/>
              <a:t>2018/1/26</a:t>
            </a:fld>
            <a:endParaRPr kumimoji="1" lang="ja-JP" altLang="en-US" dirty="0">
              <a:solidFill>
                <a:prstClr val="white"/>
              </a:solidFill>
            </a:endParaRPr>
          </a:p>
        </p:txBody>
      </p:sp>
      <p:sp>
        <p:nvSpPr>
          <p:cNvPr id="5" name="Footer Placeholder 4"/>
          <p:cNvSpPr>
            <a:spLocks noGrp="1"/>
          </p:cNvSpPr>
          <p:nvPr>
            <p:ph type="ftr" sz="quarter" idx="3"/>
          </p:nvPr>
        </p:nvSpPr>
        <p:spPr>
          <a:xfrm>
            <a:off x="3807230" y="6641868"/>
            <a:ext cx="4577541" cy="258995"/>
          </a:xfrm>
          <a:prstGeom prst="rect">
            <a:avLst/>
          </a:prstGeom>
        </p:spPr>
        <p:txBody>
          <a:bodyPr vert="horz" lIns="91440" tIns="45720" rIns="91440" bIns="45720" rtlCol="0" anchor="ctr"/>
          <a:lstStyle>
            <a:lvl1pPr algn="ctr">
              <a:defRPr sz="1000">
                <a:solidFill>
                  <a:schemeClr val="bg1"/>
                </a:solidFill>
              </a:defRPr>
            </a:lvl1pPr>
          </a:lstStyle>
          <a:p>
            <a:pPr defTabSz="914400"/>
            <a:r>
              <a:rPr kumimoji="1" lang="en-US" altLang="ja-JP" b="1" dirty="0">
                <a:solidFill>
                  <a:prstClr val="white"/>
                </a:solidFill>
              </a:rPr>
              <a:t>Confidential  </a:t>
            </a:r>
            <a:r>
              <a:rPr kumimoji="1" lang="de-DE" altLang="ja-JP" dirty="0">
                <a:solidFill>
                  <a:prstClr val="white"/>
                </a:solidFill>
              </a:rPr>
              <a:t>©2017 </a:t>
            </a:r>
            <a:r>
              <a:rPr kumimoji="1" lang="de-DE" altLang="ja-JP" dirty="0" err="1">
                <a:solidFill>
                  <a:prstClr val="white"/>
                </a:solidFill>
              </a:rPr>
              <a:t>sdtech</a:t>
            </a:r>
            <a:r>
              <a:rPr kumimoji="1" lang="de-DE" altLang="ja-JP" dirty="0">
                <a:solidFill>
                  <a:prstClr val="white"/>
                </a:solidFill>
              </a:rPr>
              <a:t> </a:t>
            </a:r>
            <a:r>
              <a:rPr kumimoji="1" lang="de-DE" altLang="ja-JP" dirty="0" err="1">
                <a:solidFill>
                  <a:prstClr val="white"/>
                </a:solidFill>
              </a:rPr>
              <a:t>inc.</a:t>
            </a:r>
            <a:r>
              <a:rPr kumimoji="1" lang="de-DE" altLang="ja-JP" dirty="0">
                <a:solidFill>
                  <a:prstClr val="white"/>
                </a:solidFill>
              </a:rPr>
              <a:t> All </a:t>
            </a:r>
            <a:r>
              <a:rPr kumimoji="1" lang="de-DE" altLang="ja-JP" dirty="0" err="1">
                <a:solidFill>
                  <a:prstClr val="white"/>
                </a:solidFill>
              </a:rPr>
              <a:t>Rights</a:t>
            </a:r>
            <a:r>
              <a:rPr kumimoji="1" lang="de-DE" altLang="ja-JP" dirty="0">
                <a:solidFill>
                  <a:prstClr val="white"/>
                </a:solidFill>
              </a:rPr>
              <a:t> </a:t>
            </a:r>
            <a:r>
              <a:rPr kumimoji="1" lang="de-DE" altLang="ja-JP" dirty="0" err="1">
                <a:solidFill>
                  <a:prstClr val="white"/>
                </a:solidFill>
              </a:rPr>
              <a:t>Reserved</a:t>
            </a:r>
            <a:r>
              <a:rPr kumimoji="1" lang="en-US" altLang="ja-JP" dirty="0">
                <a:solidFill>
                  <a:prstClr val="white"/>
                </a:solidFill>
              </a:rPr>
              <a:t>.</a:t>
            </a:r>
            <a:endParaRPr kumimoji="1" lang="ja-JP" altLang="en-US" dirty="0">
              <a:solidFill>
                <a:prstClr val="white"/>
              </a:solidFill>
            </a:endParaRPr>
          </a:p>
        </p:txBody>
      </p:sp>
      <p:sp>
        <p:nvSpPr>
          <p:cNvPr id="6" name="Slide Number Placeholder 5"/>
          <p:cNvSpPr>
            <a:spLocks noGrp="1"/>
          </p:cNvSpPr>
          <p:nvPr>
            <p:ph type="sldNum" sz="quarter" idx="4"/>
          </p:nvPr>
        </p:nvSpPr>
        <p:spPr>
          <a:xfrm>
            <a:off x="10983883" y="6641868"/>
            <a:ext cx="1208116" cy="258995"/>
          </a:xfrm>
          <a:prstGeom prst="rect">
            <a:avLst/>
          </a:prstGeom>
        </p:spPr>
        <p:txBody>
          <a:bodyPr vert="horz" lIns="91440" tIns="45720" rIns="91440" bIns="45720" rtlCol="0" anchor="ctr"/>
          <a:lstStyle>
            <a:lvl1pPr algn="r">
              <a:defRPr sz="1000">
                <a:solidFill>
                  <a:schemeClr val="bg1"/>
                </a:solidFill>
              </a:defRPr>
            </a:lvl1pPr>
          </a:lstStyle>
          <a:p>
            <a:pPr defTabSz="914400"/>
            <a:fld id="{9D04CFD6-AF46-CC45-885B-126F46C1F044}" type="slidenum">
              <a:rPr kumimoji="1" lang="ja-JP" altLang="en-US" smtClean="0">
                <a:solidFill>
                  <a:prstClr val="white"/>
                </a:solidFill>
              </a:rPr>
              <a:pPr defTabSz="914400"/>
              <a:t>‹#›</a:t>
            </a:fld>
            <a:r>
              <a:rPr kumimoji="1" lang="ja-JP" altLang="en-US" dirty="0">
                <a:solidFill>
                  <a:prstClr val="white"/>
                </a:solidFill>
              </a:rPr>
              <a:t>　</a:t>
            </a:r>
          </a:p>
        </p:txBody>
      </p:sp>
    </p:spTree>
    <p:extLst>
      <p:ext uri="{BB962C8B-B14F-4D97-AF65-F5344CB8AC3E}">
        <p14:creationId xmlns:p14="http://schemas.microsoft.com/office/powerpoint/2010/main" val="824671526"/>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Lst>
  <p:hf hdr="0"/>
  <p:txStyles>
    <p:titleStyle>
      <a:lvl1pPr algn="l" defTabSz="914400" rtl="0" eaLnBrk="1" latinLnBrk="0" hangingPunct="1">
        <a:lnSpc>
          <a:spcPct val="90000"/>
        </a:lnSpc>
        <a:spcBef>
          <a:spcPct val="0"/>
        </a:spcBef>
        <a:buNone/>
        <a:defRPr kumimoji="1" sz="2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2"/>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2"/>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2"/>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000" kern="1200">
          <a:solidFill>
            <a:schemeClr val="tx2"/>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body" idx="1"/>
          </p:nvPr>
        </p:nvSpPr>
        <p:spPr>
          <a:xfrm>
            <a:off x="366316" y="1268016"/>
            <a:ext cx="11459369" cy="508099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a:bodyPr>
          <a:lstStyle/>
          <a:p>
            <a:r>
              <a:t>本文レベル1</a:t>
            </a:r>
          </a:p>
          <a:p>
            <a:pPr lvl="1"/>
            <a:r>
              <a:t>本文レベル2</a:t>
            </a:r>
          </a:p>
          <a:p>
            <a:pPr lvl="2"/>
            <a:r>
              <a:t>本文レベル3</a:t>
            </a:r>
          </a:p>
          <a:p>
            <a:pPr lvl="3"/>
            <a:r>
              <a:t>本文レベル4</a:t>
            </a:r>
          </a:p>
          <a:p>
            <a:pPr lvl="4"/>
            <a:r>
              <a:t>本文レベル 5</a:t>
            </a:r>
          </a:p>
        </p:txBody>
      </p:sp>
      <p:sp>
        <p:nvSpPr>
          <p:cNvPr id="3" name="Shape 3"/>
          <p:cNvSpPr/>
          <p:nvPr/>
        </p:nvSpPr>
        <p:spPr>
          <a:xfrm>
            <a:off x="138906" y="1107281"/>
            <a:ext cx="11914188" cy="1"/>
          </a:xfrm>
          <a:prstGeom prst="line">
            <a:avLst/>
          </a:prstGeom>
          <a:ln w="50800" cap="rnd">
            <a:solidFill>
              <a:srgbClr val="747676"/>
            </a:solidFill>
            <a:custDash>
              <a:ds d="100000" sp="200000"/>
            </a:custDash>
          </a:ln>
        </p:spPr>
        <p:txBody>
          <a:bodyPr lIns="35719" tIns="35719" rIns="35719" bIns="35719" anchor="ctr"/>
          <a:lstStyle/>
          <a:p>
            <a:pPr defTabSz="321469" hangingPunct="0">
              <a:defRPr sz="1600" spc="0">
                <a:solidFill>
                  <a:srgbClr val="000000"/>
                </a:solidFill>
                <a:latin typeface="Helvetica"/>
                <a:ea typeface="Helvetica"/>
                <a:cs typeface="Helvetica"/>
                <a:sym typeface="Helvetica"/>
              </a:defRPr>
            </a:pPr>
            <a:endParaRPr sz="800" kern="0">
              <a:solidFill>
                <a:srgbClr val="000000"/>
              </a:solidFill>
              <a:latin typeface="Helvetica"/>
              <a:ea typeface="Helvetica"/>
              <a:cs typeface="Helvetica"/>
              <a:sym typeface="Helvetica"/>
            </a:endParaRPr>
          </a:p>
        </p:txBody>
      </p:sp>
      <p:pic>
        <p:nvPicPr>
          <p:cNvPr id="4" name="a3rt_logo_2.png"/>
          <p:cNvPicPr>
            <a:picLocks noChangeAspect="1"/>
          </p:cNvPicPr>
          <p:nvPr/>
        </p:nvPicPr>
        <p:blipFill>
          <a:blip r:embed="rId13">
            <a:extLst/>
          </a:blip>
          <a:stretch>
            <a:fillRect/>
          </a:stretch>
        </p:blipFill>
        <p:spPr>
          <a:xfrm>
            <a:off x="10465328" y="198249"/>
            <a:ext cx="1443304" cy="810546"/>
          </a:xfrm>
          <a:prstGeom prst="rect">
            <a:avLst/>
          </a:prstGeom>
          <a:ln w="12700">
            <a:miter lim="400000"/>
          </a:ln>
        </p:spPr>
      </p:pic>
      <p:sp>
        <p:nvSpPr>
          <p:cNvPr id="5" name="Shape 5"/>
          <p:cNvSpPr/>
          <p:nvPr/>
        </p:nvSpPr>
        <p:spPr>
          <a:xfrm>
            <a:off x="98028" y="304998"/>
            <a:ext cx="10168137" cy="712987"/>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ormAutofit/>
          </a:bodyPr>
          <a:lstStyle>
            <a:lvl1pPr>
              <a:spcBef>
                <a:spcPts val="3200"/>
              </a:spcBef>
              <a:defRPr sz="7200" cap="all" spc="0">
                <a:solidFill>
                  <a:srgbClr val="747676"/>
                </a:solidFill>
                <a:latin typeface="+mn-lt"/>
                <a:ea typeface="+mn-ea"/>
                <a:cs typeface="+mn-cs"/>
                <a:sym typeface="DIN Condensed"/>
              </a:defRPr>
            </a:lvl1pPr>
          </a:lstStyle>
          <a:p>
            <a:pPr defTabSz="410766" hangingPunct="0"/>
            <a:r>
              <a:rPr sz="3600" kern="0"/>
              <a:t>タイトルテキスト</a:t>
            </a:r>
          </a:p>
        </p:txBody>
      </p:sp>
      <p:sp>
        <p:nvSpPr>
          <p:cNvPr id="6" name="Shape 6"/>
          <p:cNvSpPr>
            <a:spLocks noGrp="1"/>
          </p:cNvSpPr>
          <p:nvPr>
            <p:ph type="sldNum" sz="quarter" idx="2"/>
          </p:nvPr>
        </p:nvSpPr>
        <p:spPr>
          <a:xfrm>
            <a:off x="11467593" y="6515100"/>
            <a:ext cx="294952" cy="313546"/>
          </a:xfrm>
          <a:prstGeom prst="rect">
            <a:avLst/>
          </a:prstGeom>
          <a:ln w="12700">
            <a:miter lim="400000"/>
          </a:ln>
        </p:spPr>
        <p:txBody>
          <a:bodyPr wrap="none" lIns="71437" tIns="71437" rIns="71437" bIns="71437">
            <a:spAutoFit/>
          </a:bodyPr>
          <a:lstStyle>
            <a:lvl1pPr algn="r">
              <a:spcBef>
                <a:spcPts val="0"/>
              </a:spcBef>
              <a:defRPr sz="1100" spc="0">
                <a:solidFill>
                  <a:srgbClr val="747676"/>
                </a:solidFill>
                <a:latin typeface="DIN Alternate"/>
                <a:ea typeface="DIN Alternate"/>
                <a:cs typeface="DIN Alternate"/>
                <a:sym typeface="DIN Alternate"/>
              </a:defRPr>
            </a:lvl1pPr>
          </a:lstStyle>
          <a:p>
            <a:pPr defTabSz="410766" hangingPunct="0"/>
            <a:fld id="{86CB4B4D-7CA3-9044-876B-883B54F8677D}" type="slidenum">
              <a:rPr lang="uk-UA" kern="0" smtClean="0"/>
              <a:pPr defTabSz="410766" hangingPunct="0"/>
              <a:t>‹#›</a:t>
            </a:fld>
            <a:endParaRPr lang="uk-UA" kern="0"/>
          </a:p>
        </p:txBody>
      </p:sp>
      <p:sp>
        <p:nvSpPr>
          <p:cNvPr id="7" name="Shape 7"/>
          <p:cNvSpPr>
            <a:spLocks noGrp="1"/>
          </p:cNvSpPr>
          <p:nvPr>
            <p:ph type="title"/>
          </p:nvPr>
        </p:nvSpPr>
        <p:spPr>
          <a:xfrm>
            <a:off x="1925836" y="508992"/>
            <a:ext cx="8340329" cy="50899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a:bodyPr>
          <a:lstStyle/>
          <a:p>
            <a:r>
              <a:t>タイトルテキスト</a:t>
            </a:r>
          </a:p>
        </p:txBody>
      </p:sp>
    </p:spTree>
    <p:extLst>
      <p:ext uri="{BB962C8B-B14F-4D97-AF65-F5344CB8AC3E}">
        <p14:creationId xmlns:p14="http://schemas.microsoft.com/office/powerpoint/2010/main" val="35140899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ransition spd="med"/>
  <p:txStyles>
    <p:titleStyle>
      <a:lvl1pPr marL="0" marR="0" indent="0" algn="l" defTabSz="410766" rtl="0" latinLnBrk="0">
        <a:lnSpc>
          <a:spcPct val="100000"/>
        </a:lnSpc>
        <a:spcBef>
          <a:spcPts val="1600"/>
        </a:spcBef>
        <a:spcAft>
          <a:spcPts val="0"/>
        </a:spcAft>
        <a:buClrTx/>
        <a:buSzTx/>
        <a:buFontTx/>
        <a:buNone/>
        <a:tabLst/>
        <a:defRPr sz="3600" b="0" i="0" u="none" strike="noStrike" cap="all" spc="0" baseline="0">
          <a:ln>
            <a:noFill/>
          </a:ln>
          <a:solidFill>
            <a:srgbClr val="747676"/>
          </a:solidFill>
          <a:uFillTx/>
          <a:latin typeface="+mn-lt"/>
          <a:ea typeface="+mn-ea"/>
          <a:cs typeface="+mn-cs"/>
          <a:sym typeface="DIN Condensed"/>
        </a:defRPr>
      </a:lvl1pPr>
      <a:lvl2pPr marL="0" marR="0" indent="114300" algn="l" defTabSz="410766" rtl="0" latinLnBrk="0">
        <a:lnSpc>
          <a:spcPct val="100000"/>
        </a:lnSpc>
        <a:spcBef>
          <a:spcPts val="1600"/>
        </a:spcBef>
        <a:spcAft>
          <a:spcPts val="0"/>
        </a:spcAft>
        <a:buClrTx/>
        <a:buSzTx/>
        <a:buFontTx/>
        <a:buNone/>
        <a:tabLst/>
        <a:defRPr sz="3600" b="0" i="0" u="none" strike="noStrike" cap="all" spc="0" baseline="0">
          <a:ln>
            <a:noFill/>
          </a:ln>
          <a:solidFill>
            <a:srgbClr val="747676"/>
          </a:solidFill>
          <a:uFillTx/>
          <a:latin typeface="+mn-lt"/>
          <a:ea typeface="+mn-ea"/>
          <a:cs typeface="+mn-cs"/>
          <a:sym typeface="DIN Condensed"/>
        </a:defRPr>
      </a:lvl2pPr>
      <a:lvl3pPr marL="0" marR="0" indent="228600" algn="l" defTabSz="410766" rtl="0" latinLnBrk="0">
        <a:lnSpc>
          <a:spcPct val="100000"/>
        </a:lnSpc>
        <a:spcBef>
          <a:spcPts val="1600"/>
        </a:spcBef>
        <a:spcAft>
          <a:spcPts val="0"/>
        </a:spcAft>
        <a:buClrTx/>
        <a:buSzTx/>
        <a:buFontTx/>
        <a:buNone/>
        <a:tabLst/>
        <a:defRPr sz="3600" b="0" i="0" u="none" strike="noStrike" cap="all" spc="0" baseline="0">
          <a:ln>
            <a:noFill/>
          </a:ln>
          <a:solidFill>
            <a:srgbClr val="747676"/>
          </a:solidFill>
          <a:uFillTx/>
          <a:latin typeface="+mn-lt"/>
          <a:ea typeface="+mn-ea"/>
          <a:cs typeface="+mn-cs"/>
          <a:sym typeface="DIN Condensed"/>
        </a:defRPr>
      </a:lvl3pPr>
      <a:lvl4pPr marL="0" marR="0" indent="342900" algn="l" defTabSz="410766" rtl="0" latinLnBrk="0">
        <a:lnSpc>
          <a:spcPct val="100000"/>
        </a:lnSpc>
        <a:spcBef>
          <a:spcPts val="1600"/>
        </a:spcBef>
        <a:spcAft>
          <a:spcPts val="0"/>
        </a:spcAft>
        <a:buClrTx/>
        <a:buSzTx/>
        <a:buFontTx/>
        <a:buNone/>
        <a:tabLst/>
        <a:defRPr sz="3600" b="0" i="0" u="none" strike="noStrike" cap="all" spc="0" baseline="0">
          <a:ln>
            <a:noFill/>
          </a:ln>
          <a:solidFill>
            <a:srgbClr val="747676"/>
          </a:solidFill>
          <a:uFillTx/>
          <a:latin typeface="+mn-lt"/>
          <a:ea typeface="+mn-ea"/>
          <a:cs typeface="+mn-cs"/>
          <a:sym typeface="DIN Condensed"/>
        </a:defRPr>
      </a:lvl4pPr>
      <a:lvl5pPr marL="0" marR="0" indent="457200" algn="l" defTabSz="410766" rtl="0" latinLnBrk="0">
        <a:lnSpc>
          <a:spcPct val="100000"/>
        </a:lnSpc>
        <a:spcBef>
          <a:spcPts val="1600"/>
        </a:spcBef>
        <a:spcAft>
          <a:spcPts val="0"/>
        </a:spcAft>
        <a:buClrTx/>
        <a:buSzTx/>
        <a:buFontTx/>
        <a:buNone/>
        <a:tabLst/>
        <a:defRPr sz="3600" b="0" i="0" u="none" strike="noStrike" cap="all" spc="0" baseline="0">
          <a:ln>
            <a:noFill/>
          </a:ln>
          <a:solidFill>
            <a:srgbClr val="747676"/>
          </a:solidFill>
          <a:uFillTx/>
          <a:latin typeface="+mn-lt"/>
          <a:ea typeface="+mn-ea"/>
          <a:cs typeface="+mn-cs"/>
          <a:sym typeface="DIN Condensed"/>
        </a:defRPr>
      </a:lvl5pPr>
      <a:lvl6pPr marL="0" marR="0" indent="571500" algn="l" defTabSz="410766" rtl="0" latinLnBrk="0">
        <a:lnSpc>
          <a:spcPct val="100000"/>
        </a:lnSpc>
        <a:spcBef>
          <a:spcPts val="1600"/>
        </a:spcBef>
        <a:spcAft>
          <a:spcPts val="0"/>
        </a:spcAft>
        <a:buClrTx/>
        <a:buSzTx/>
        <a:buFontTx/>
        <a:buNone/>
        <a:tabLst/>
        <a:defRPr sz="3600" b="0" i="0" u="none" strike="noStrike" cap="all" spc="0" baseline="0">
          <a:ln>
            <a:noFill/>
          </a:ln>
          <a:solidFill>
            <a:srgbClr val="747676"/>
          </a:solidFill>
          <a:uFillTx/>
          <a:latin typeface="+mn-lt"/>
          <a:ea typeface="+mn-ea"/>
          <a:cs typeface="+mn-cs"/>
          <a:sym typeface="DIN Condensed"/>
        </a:defRPr>
      </a:lvl6pPr>
      <a:lvl7pPr marL="0" marR="0" indent="685800" algn="l" defTabSz="410766" rtl="0" latinLnBrk="0">
        <a:lnSpc>
          <a:spcPct val="100000"/>
        </a:lnSpc>
        <a:spcBef>
          <a:spcPts val="1600"/>
        </a:spcBef>
        <a:spcAft>
          <a:spcPts val="0"/>
        </a:spcAft>
        <a:buClrTx/>
        <a:buSzTx/>
        <a:buFontTx/>
        <a:buNone/>
        <a:tabLst/>
        <a:defRPr sz="3600" b="0" i="0" u="none" strike="noStrike" cap="all" spc="0" baseline="0">
          <a:ln>
            <a:noFill/>
          </a:ln>
          <a:solidFill>
            <a:srgbClr val="747676"/>
          </a:solidFill>
          <a:uFillTx/>
          <a:latin typeface="+mn-lt"/>
          <a:ea typeface="+mn-ea"/>
          <a:cs typeface="+mn-cs"/>
          <a:sym typeface="DIN Condensed"/>
        </a:defRPr>
      </a:lvl7pPr>
      <a:lvl8pPr marL="0" marR="0" indent="800100" algn="l" defTabSz="410766" rtl="0" latinLnBrk="0">
        <a:lnSpc>
          <a:spcPct val="100000"/>
        </a:lnSpc>
        <a:spcBef>
          <a:spcPts val="1600"/>
        </a:spcBef>
        <a:spcAft>
          <a:spcPts val="0"/>
        </a:spcAft>
        <a:buClrTx/>
        <a:buSzTx/>
        <a:buFontTx/>
        <a:buNone/>
        <a:tabLst/>
        <a:defRPr sz="3600" b="0" i="0" u="none" strike="noStrike" cap="all" spc="0" baseline="0">
          <a:ln>
            <a:noFill/>
          </a:ln>
          <a:solidFill>
            <a:srgbClr val="747676"/>
          </a:solidFill>
          <a:uFillTx/>
          <a:latin typeface="+mn-lt"/>
          <a:ea typeface="+mn-ea"/>
          <a:cs typeface="+mn-cs"/>
          <a:sym typeface="DIN Condensed"/>
        </a:defRPr>
      </a:lvl8pPr>
      <a:lvl9pPr marL="0" marR="0" indent="914400" algn="l" defTabSz="410766" rtl="0" latinLnBrk="0">
        <a:lnSpc>
          <a:spcPct val="100000"/>
        </a:lnSpc>
        <a:spcBef>
          <a:spcPts val="1600"/>
        </a:spcBef>
        <a:spcAft>
          <a:spcPts val="0"/>
        </a:spcAft>
        <a:buClrTx/>
        <a:buSzTx/>
        <a:buFontTx/>
        <a:buNone/>
        <a:tabLst/>
        <a:defRPr sz="3600" b="0" i="0" u="none" strike="noStrike" cap="all" spc="0" baseline="0">
          <a:ln>
            <a:noFill/>
          </a:ln>
          <a:solidFill>
            <a:srgbClr val="747676"/>
          </a:solidFill>
          <a:uFillTx/>
          <a:latin typeface="+mn-lt"/>
          <a:ea typeface="+mn-ea"/>
          <a:cs typeface="+mn-cs"/>
          <a:sym typeface="DIN Condensed"/>
        </a:defRPr>
      </a:lvl9pPr>
    </p:titleStyle>
    <p:bodyStyle>
      <a:lvl1pPr marL="323056" marR="0" indent="-323056" algn="l" defTabSz="410766" rtl="0" latinLnBrk="0">
        <a:lnSpc>
          <a:spcPct val="100000"/>
        </a:lnSpc>
        <a:spcBef>
          <a:spcPts val="1250"/>
        </a:spcBef>
        <a:spcAft>
          <a:spcPts val="0"/>
        </a:spcAft>
        <a:buClrTx/>
        <a:buSzPct val="75000"/>
        <a:buFont typeface="Zapf Dingbats"/>
        <a:buChar char="➤"/>
        <a:tabLst/>
        <a:defRPr sz="2200" b="0" i="0" u="none" strike="noStrike" cap="none" spc="0" baseline="0">
          <a:ln>
            <a:noFill/>
          </a:ln>
          <a:solidFill>
            <a:srgbClr val="5C5C5C"/>
          </a:solidFill>
          <a:uFillTx/>
          <a:latin typeface="Iowan Old Style Roman"/>
          <a:ea typeface="Iowan Old Style Roman"/>
          <a:cs typeface="Iowan Old Style Roman"/>
          <a:sym typeface="Iowan Old Style Roman"/>
        </a:defRPr>
      </a:lvl1pPr>
      <a:lvl2pPr marL="558006" marR="0" indent="-323056" algn="l" defTabSz="410766" rtl="0" latinLnBrk="0">
        <a:lnSpc>
          <a:spcPct val="100000"/>
        </a:lnSpc>
        <a:spcBef>
          <a:spcPts val="1250"/>
        </a:spcBef>
        <a:spcAft>
          <a:spcPts val="0"/>
        </a:spcAft>
        <a:buClrTx/>
        <a:buSzPct val="75000"/>
        <a:buFont typeface="Zapf Dingbats"/>
        <a:buChar char="➤"/>
        <a:tabLst/>
        <a:defRPr sz="2200" b="0" i="0" u="none" strike="noStrike" cap="none" spc="0" baseline="0">
          <a:ln>
            <a:noFill/>
          </a:ln>
          <a:solidFill>
            <a:srgbClr val="5C5C5C"/>
          </a:solidFill>
          <a:uFillTx/>
          <a:latin typeface="Iowan Old Style Roman"/>
          <a:ea typeface="Iowan Old Style Roman"/>
          <a:cs typeface="Iowan Old Style Roman"/>
          <a:sym typeface="Iowan Old Style Roman"/>
        </a:defRPr>
      </a:lvl2pPr>
      <a:lvl3pPr marL="792956" marR="0" indent="-323056" algn="l" defTabSz="410766" rtl="0" latinLnBrk="0">
        <a:lnSpc>
          <a:spcPct val="100000"/>
        </a:lnSpc>
        <a:spcBef>
          <a:spcPts val="1250"/>
        </a:spcBef>
        <a:spcAft>
          <a:spcPts val="0"/>
        </a:spcAft>
        <a:buClrTx/>
        <a:buSzPct val="75000"/>
        <a:buFont typeface="Zapf Dingbats"/>
        <a:buChar char="➤"/>
        <a:tabLst/>
        <a:defRPr sz="2200" b="0" i="0" u="none" strike="noStrike" cap="none" spc="0" baseline="0">
          <a:ln>
            <a:noFill/>
          </a:ln>
          <a:solidFill>
            <a:srgbClr val="5C5C5C"/>
          </a:solidFill>
          <a:uFillTx/>
          <a:latin typeface="Iowan Old Style Roman"/>
          <a:ea typeface="Iowan Old Style Roman"/>
          <a:cs typeface="Iowan Old Style Roman"/>
          <a:sym typeface="Iowan Old Style Roman"/>
        </a:defRPr>
      </a:lvl3pPr>
      <a:lvl4pPr marL="1027906" marR="0" indent="-323056" algn="l" defTabSz="410766" rtl="0" latinLnBrk="0">
        <a:lnSpc>
          <a:spcPct val="100000"/>
        </a:lnSpc>
        <a:spcBef>
          <a:spcPts val="1250"/>
        </a:spcBef>
        <a:spcAft>
          <a:spcPts val="0"/>
        </a:spcAft>
        <a:buClrTx/>
        <a:buSzPct val="75000"/>
        <a:buFont typeface="Zapf Dingbats"/>
        <a:buChar char="➤"/>
        <a:tabLst/>
        <a:defRPr sz="2200" b="0" i="0" u="none" strike="noStrike" cap="none" spc="0" baseline="0">
          <a:ln>
            <a:noFill/>
          </a:ln>
          <a:solidFill>
            <a:srgbClr val="5C5C5C"/>
          </a:solidFill>
          <a:uFillTx/>
          <a:latin typeface="Iowan Old Style Roman"/>
          <a:ea typeface="Iowan Old Style Roman"/>
          <a:cs typeface="Iowan Old Style Roman"/>
          <a:sym typeface="Iowan Old Style Roman"/>
        </a:defRPr>
      </a:lvl4pPr>
      <a:lvl5pPr marL="1262856" marR="0" indent="-323056" algn="l" defTabSz="410766" rtl="0" latinLnBrk="0">
        <a:lnSpc>
          <a:spcPct val="100000"/>
        </a:lnSpc>
        <a:spcBef>
          <a:spcPts val="1250"/>
        </a:spcBef>
        <a:spcAft>
          <a:spcPts val="0"/>
        </a:spcAft>
        <a:buClrTx/>
        <a:buSzPct val="75000"/>
        <a:buFont typeface="Zapf Dingbats"/>
        <a:buChar char="➤"/>
        <a:tabLst/>
        <a:defRPr sz="2200" b="0" i="0" u="none" strike="noStrike" cap="none" spc="0" baseline="0">
          <a:ln>
            <a:noFill/>
          </a:ln>
          <a:solidFill>
            <a:srgbClr val="5C5C5C"/>
          </a:solidFill>
          <a:uFillTx/>
          <a:latin typeface="Iowan Old Style Roman"/>
          <a:ea typeface="Iowan Old Style Roman"/>
          <a:cs typeface="Iowan Old Style Roman"/>
          <a:sym typeface="Iowan Old Style Roman"/>
        </a:defRPr>
      </a:lvl5pPr>
      <a:lvl6pPr marL="1497806" marR="0" indent="-323056" algn="l" defTabSz="410766" rtl="0" latinLnBrk="0">
        <a:lnSpc>
          <a:spcPct val="100000"/>
        </a:lnSpc>
        <a:spcBef>
          <a:spcPts val="1250"/>
        </a:spcBef>
        <a:spcAft>
          <a:spcPts val="0"/>
        </a:spcAft>
        <a:buClrTx/>
        <a:buSzPct val="75000"/>
        <a:buFont typeface="Zapf Dingbats"/>
        <a:buChar char="➤"/>
        <a:tabLst/>
        <a:defRPr sz="2200" b="0" i="0" u="none" strike="noStrike" cap="none" spc="0" baseline="0">
          <a:ln>
            <a:noFill/>
          </a:ln>
          <a:solidFill>
            <a:srgbClr val="5C5C5C"/>
          </a:solidFill>
          <a:uFillTx/>
          <a:latin typeface="Iowan Old Style Roman"/>
          <a:ea typeface="Iowan Old Style Roman"/>
          <a:cs typeface="Iowan Old Style Roman"/>
          <a:sym typeface="Iowan Old Style Roman"/>
        </a:defRPr>
      </a:lvl6pPr>
      <a:lvl7pPr marL="1732756" marR="0" indent="-323056" algn="l" defTabSz="410766" rtl="0" latinLnBrk="0">
        <a:lnSpc>
          <a:spcPct val="100000"/>
        </a:lnSpc>
        <a:spcBef>
          <a:spcPts val="1250"/>
        </a:spcBef>
        <a:spcAft>
          <a:spcPts val="0"/>
        </a:spcAft>
        <a:buClrTx/>
        <a:buSzPct val="75000"/>
        <a:buFont typeface="Zapf Dingbats"/>
        <a:buChar char="➤"/>
        <a:tabLst/>
        <a:defRPr sz="2200" b="0" i="0" u="none" strike="noStrike" cap="none" spc="0" baseline="0">
          <a:ln>
            <a:noFill/>
          </a:ln>
          <a:solidFill>
            <a:srgbClr val="5C5C5C"/>
          </a:solidFill>
          <a:uFillTx/>
          <a:latin typeface="Iowan Old Style Roman"/>
          <a:ea typeface="Iowan Old Style Roman"/>
          <a:cs typeface="Iowan Old Style Roman"/>
          <a:sym typeface="Iowan Old Style Roman"/>
        </a:defRPr>
      </a:lvl7pPr>
      <a:lvl8pPr marL="1967706" marR="0" indent="-323056" algn="l" defTabSz="410766" rtl="0" latinLnBrk="0">
        <a:lnSpc>
          <a:spcPct val="100000"/>
        </a:lnSpc>
        <a:spcBef>
          <a:spcPts val="1250"/>
        </a:spcBef>
        <a:spcAft>
          <a:spcPts val="0"/>
        </a:spcAft>
        <a:buClrTx/>
        <a:buSzPct val="75000"/>
        <a:buFont typeface="Zapf Dingbats"/>
        <a:buChar char="➤"/>
        <a:tabLst/>
        <a:defRPr sz="2200" b="0" i="0" u="none" strike="noStrike" cap="none" spc="0" baseline="0">
          <a:ln>
            <a:noFill/>
          </a:ln>
          <a:solidFill>
            <a:srgbClr val="5C5C5C"/>
          </a:solidFill>
          <a:uFillTx/>
          <a:latin typeface="Iowan Old Style Roman"/>
          <a:ea typeface="Iowan Old Style Roman"/>
          <a:cs typeface="Iowan Old Style Roman"/>
          <a:sym typeface="Iowan Old Style Roman"/>
        </a:defRPr>
      </a:lvl8pPr>
      <a:lvl9pPr marL="2202656" marR="0" indent="-323056" algn="l" defTabSz="410766" rtl="0" latinLnBrk="0">
        <a:lnSpc>
          <a:spcPct val="100000"/>
        </a:lnSpc>
        <a:spcBef>
          <a:spcPts val="1250"/>
        </a:spcBef>
        <a:spcAft>
          <a:spcPts val="0"/>
        </a:spcAft>
        <a:buClrTx/>
        <a:buSzPct val="75000"/>
        <a:buFont typeface="Zapf Dingbats"/>
        <a:buChar char="➤"/>
        <a:tabLst/>
        <a:defRPr sz="2200" b="0" i="0" u="none" strike="noStrike" cap="none" spc="0" baseline="0">
          <a:ln>
            <a:noFill/>
          </a:ln>
          <a:solidFill>
            <a:srgbClr val="5C5C5C"/>
          </a:solidFill>
          <a:uFillTx/>
          <a:latin typeface="Iowan Old Style Roman"/>
          <a:ea typeface="Iowan Old Style Roman"/>
          <a:cs typeface="Iowan Old Style Roman"/>
          <a:sym typeface="Iowan Old Style Roman"/>
        </a:defRPr>
      </a:lvl9pPr>
    </p:bodyStyle>
    <p:otherStyle>
      <a:lvl1pPr marL="0" marR="0" indent="0" algn="r" defTabSz="410766"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DIN Alternate"/>
        </a:defRPr>
      </a:lvl1pPr>
      <a:lvl2pPr marL="0" marR="0" indent="114300" algn="r" defTabSz="410766"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DIN Alternate"/>
        </a:defRPr>
      </a:lvl2pPr>
      <a:lvl3pPr marL="0" marR="0" indent="228600" algn="r" defTabSz="410766"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DIN Alternate"/>
        </a:defRPr>
      </a:lvl3pPr>
      <a:lvl4pPr marL="0" marR="0" indent="342900" algn="r" defTabSz="410766"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DIN Alternate"/>
        </a:defRPr>
      </a:lvl4pPr>
      <a:lvl5pPr marL="0" marR="0" indent="457200" algn="r" defTabSz="410766"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DIN Alternate"/>
        </a:defRPr>
      </a:lvl5pPr>
      <a:lvl6pPr marL="0" marR="0" indent="571500" algn="r" defTabSz="410766"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DIN Alternate"/>
        </a:defRPr>
      </a:lvl6pPr>
      <a:lvl7pPr marL="0" marR="0" indent="685800" algn="r" defTabSz="410766"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DIN Alternate"/>
        </a:defRPr>
      </a:lvl7pPr>
      <a:lvl8pPr marL="0" marR="0" indent="800100" algn="r" defTabSz="410766"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DIN Alternate"/>
        </a:defRPr>
      </a:lvl8pPr>
      <a:lvl9pPr marL="0" marR="0" indent="914400" algn="r" defTabSz="410766"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DIN Alternate"/>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0CC3D14-27DC-2A42-83D2-955D40EAE55D}" type="datetimeFigureOut">
              <a:rPr kumimoji="1" lang="ja-JP" altLang="en-US" smtClean="0">
                <a:solidFill>
                  <a:prstClr val="black">
                    <a:tint val="75000"/>
                  </a:prstClr>
                </a:solidFill>
              </a:rPr>
              <a:pPr defTabSz="914400"/>
              <a:t>2018/1/26</a:t>
            </a:fld>
            <a:endParaRPr kumimoji="1" lang="ja-JP" altLang="en-US">
              <a:solidFill>
                <a:prstClr val="black">
                  <a:tint val="75000"/>
                </a:prstClr>
              </a:solidFill>
            </a:endParaRPr>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kumimoji="1" lang="ja-JP" altLang="en-US">
              <a:solidFill>
                <a:prstClr val="black">
                  <a:tint val="75000"/>
                </a:prstClr>
              </a:solidFill>
            </a:endParaRPr>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4BCE6FD5-6553-AC41-9F7A-C00F9D64E5CB}" type="slidenum">
              <a:rPr kumimoji="1" lang="ja-JP" altLang="en-US" smtClean="0">
                <a:solidFill>
                  <a:prstClr val="black">
                    <a:tint val="75000"/>
                  </a:prstClr>
                </a:solidFill>
              </a:rPr>
              <a:pPr defTabSz="914400"/>
              <a:t>‹#›</a:t>
            </a:fld>
            <a:endParaRPr kumimoji="1" lang="ja-JP" altLang="en-US">
              <a:solidFill>
                <a:prstClr val="black">
                  <a:tint val="75000"/>
                </a:prstClr>
              </a:solidFill>
            </a:endParaRPr>
          </a:p>
        </p:txBody>
      </p:sp>
    </p:spTree>
    <p:extLst>
      <p:ext uri="{BB962C8B-B14F-4D97-AF65-F5344CB8AC3E}">
        <p14:creationId xmlns:p14="http://schemas.microsoft.com/office/powerpoint/2010/main" val="2025813002"/>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09605" y="274640"/>
            <a:ext cx="10972801" cy="1143000"/>
          </a:xfrm>
          <a:prstGeom prst="rect">
            <a:avLst/>
          </a:prstGeom>
        </p:spPr>
        <p:txBody>
          <a:bodyPr vert="horz" lIns="102103" tIns="51052" rIns="102103" bIns="51052" rtlCol="0" anchor="ctr">
            <a:normAutofit/>
          </a:bodyPr>
          <a:lstStyle/>
          <a:p>
            <a:r>
              <a:rPr kumimoji="1" lang="ja-JP" altLang="en-US" smtClean="0">
                <a:uFillTx/>
              </a:rPr>
              <a:t>マスター タイトルの書式設定</a:t>
            </a:r>
            <a:endParaRPr kumimoji="1" lang="ja-JP" altLang="en-US">
              <a:uFillTx/>
            </a:endParaRPr>
          </a:p>
        </p:txBody>
      </p:sp>
      <p:sp>
        <p:nvSpPr>
          <p:cNvPr id="3" name="テキスト プレースホルダー 2"/>
          <p:cNvSpPr>
            <a:spLocks noGrp="1"/>
          </p:cNvSpPr>
          <p:nvPr>
            <p:ph type="body" idx="1"/>
          </p:nvPr>
        </p:nvSpPr>
        <p:spPr>
          <a:xfrm>
            <a:off x="609605" y="1600206"/>
            <a:ext cx="10972801" cy="4525963"/>
          </a:xfrm>
          <a:prstGeom prst="rect">
            <a:avLst/>
          </a:prstGeom>
        </p:spPr>
        <p:txBody>
          <a:bodyPr vert="horz" lIns="102103" tIns="51052" rIns="102103" bIns="51052" rtlCol="0">
            <a:normAutofit/>
          </a:bodyPr>
          <a:lstStyle/>
          <a:p>
            <a:pPr lvl="0"/>
            <a:r>
              <a:rPr kumimoji="1" lang="ja-JP" altLang="en-US" smtClean="0">
                <a:uFillTx/>
              </a:rPr>
              <a:t>マスター テキストの書式設定</a:t>
            </a:r>
          </a:p>
          <a:p>
            <a:pPr lvl="1"/>
            <a:r>
              <a:rPr kumimoji="1" lang="ja-JP" altLang="en-US" smtClean="0">
                <a:uFillTx/>
              </a:rPr>
              <a:t>第 </a:t>
            </a:r>
            <a:r>
              <a:rPr kumimoji="1" lang="en-US" altLang="ja-JP" smtClean="0">
                <a:uFillTx/>
              </a:rPr>
              <a:t>2 </a:t>
            </a:r>
            <a:r>
              <a:rPr kumimoji="1" lang="ja-JP" altLang="en-US" smtClean="0">
                <a:uFillTx/>
              </a:rPr>
              <a:t>レベル</a:t>
            </a:r>
          </a:p>
          <a:p>
            <a:pPr lvl="2"/>
            <a:r>
              <a:rPr kumimoji="1" lang="ja-JP" altLang="en-US" smtClean="0">
                <a:uFillTx/>
              </a:rPr>
              <a:t>第 </a:t>
            </a:r>
            <a:r>
              <a:rPr kumimoji="1" lang="en-US" altLang="ja-JP" smtClean="0">
                <a:uFillTx/>
              </a:rPr>
              <a:t>3 </a:t>
            </a:r>
            <a:r>
              <a:rPr kumimoji="1" lang="ja-JP" altLang="en-US" smtClean="0">
                <a:uFillTx/>
              </a:rPr>
              <a:t>レベル</a:t>
            </a:r>
          </a:p>
          <a:p>
            <a:pPr lvl="3"/>
            <a:r>
              <a:rPr kumimoji="1" lang="ja-JP" altLang="en-US" smtClean="0">
                <a:uFillTx/>
              </a:rPr>
              <a:t>第 </a:t>
            </a:r>
            <a:r>
              <a:rPr kumimoji="1" lang="en-US" altLang="ja-JP" smtClean="0">
                <a:uFillTx/>
              </a:rPr>
              <a:t>4 </a:t>
            </a:r>
            <a:r>
              <a:rPr kumimoji="1" lang="ja-JP" altLang="en-US" smtClean="0">
                <a:uFillTx/>
              </a:rPr>
              <a:t>レベル</a:t>
            </a:r>
          </a:p>
          <a:p>
            <a:pPr lvl="4"/>
            <a:r>
              <a:rPr kumimoji="1" lang="ja-JP" altLang="en-US" smtClean="0">
                <a:uFillTx/>
              </a:rPr>
              <a:t>第 </a:t>
            </a:r>
            <a:r>
              <a:rPr kumimoji="1" lang="en-US" altLang="ja-JP" smtClean="0">
                <a:uFillTx/>
              </a:rPr>
              <a:t>5 </a:t>
            </a:r>
            <a:r>
              <a:rPr kumimoji="1" lang="ja-JP" altLang="en-US" smtClean="0">
                <a:uFillTx/>
              </a:rPr>
              <a:t>レベル</a:t>
            </a:r>
            <a:endParaRPr kumimoji="1" lang="ja-JP" altLang="en-US">
              <a:uFillTx/>
            </a:endParaRPr>
          </a:p>
        </p:txBody>
      </p:sp>
      <p:sp>
        <p:nvSpPr>
          <p:cNvPr id="4" name="日付プレースホルダー 3"/>
          <p:cNvSpPr>
            <a:spLocks noGrp="1"/>
          </p:cNvSpPr>
          <p:nvPr>
            <p:ph type="dt" sz="half" idx="2"/>
          </p:nvPr>
        </p:nvSpPr>
        <p:spPr>
          <a:xfrm>
            <a:off x="609602" y="6356357"/>
            <a:ext cx="2844800" cy="365124"/>
          </a:xfrm>
          <a:prstGeom prst="rect">
            <a:avLst/>
          </a:prstGeom>
        </p:spPr>
        <p:txBody>
          <a:bodyPr vert="horz" lIns="102103" tIns="51052" rIns="102103" bIns="51052" rtlCol="0" anchor="ctr"/>
          <a:lstStyle>
            <a:lvl1pPr algn="l">
              <a:defRPr sz="1179">
                <a:solidFill>
                  <a:schemeClr val="tx1">
                    <a:tint val="75000"/>
                  </a:schemeClr>
                </a:solidFill>
                <a:uFillTx/>
              </a:defRPr>
            </a:lvl1pPr>
          </a:lstStyle>
          <a:p>
            <a:pPr defTabSz="926076"/>
            <a:fld id="{40737EBA-4C19-4E4D-946A-4CF84E3F8264}" type="datetimeFigureOut">
              <a:rPr kumimoji="1" lang="ja-JP" altLang="en-US" smtClean="0">
                <a:solidFill>
                  <a:srgbClr val="000000">
                    <a:tint val="75000"/>
                  </a:srgbClr>
                </a:solidFill>
              </a:rPr>
              <a:pPr defTabSz="926076"/>
              <a:t>2018/1/26</a:t>
            </a:fld>
            <a:endParaRPr kumimoji="1" lang="ja-JP" altLang="en-US">
              <a:solidFill>
                <a:srgbClr val="000000">
                  <a:tint val="75000"/>
                </a:srgbClr>
              </a:solidFill>
            </a:endParaRPr>
          </a:p>
        </p:txBody>
      </p:sp>
      <p:sp>
        <p:nvSpPr>
          <p:cNvPr id="5" name="フッター プレースホルダー 4"/>
          <p:cNvSpPr>
            <a:spLocks noGrp="1"/>
          </p:cNvSpPr>
          <p:nvPr>
            <p:ph type="ftr" sz="quarter" idx="3"/>
          </p:nvPr>
        </p:nvSpPr>
        <p:spPr>
          <a:xfrm>
            <a:off x="4165601" y="6356357"/>
            <a:ext cx="3860800" cy="365124"/>
          </a:xfrm>
          <a:prstGeom prst="rect">
            <a:avLst/>
          </a:prstGeom>
        </p:spPr>
        <p:txBody>
          <a:bodyPr vert="horz" lIns="102103" tIns="51052" rIns="102103" bIns="51052" rtlCol="0" anchor="ctr"/>
          <a:lstStyle>
            <a:lvl1pPr algn="ctr">
              <a:defRPr sz="1179">
                <a:solidFill>
                  <a:schemeClr val="tx1">
                    <a:tint val="75000"/>
                  </a:schemeClr>
                </a:solidFill>
                <a:uFillTx/>
              </a:defRPr>
            </a:lvl1pPr>
          </a:lstStyle>
          <a:p>
            <a:pPr defTabSz="926076"/>
            <a:endParaRPr kumimoji="1" lang="ja-JP" altLang="en-US">
              <a:solidFill>
                <a:srgbClr val="000000">
                  <a:tint val="75000"/>
                </a:srgbClr>
              </a:solidFill>
            </a:endParaRPr>
          </a:p>
        </p:txBody>
      </p:sp>
      <p:sp>
        <p:nvSpPr>
          <p:cNvPr id="6" name="スライド番号プレースホルダー 5"/>
          <p:cNvSpPr>
            <a:spLocks noGrp="1"/>
          </p:cNvSpPr>
          <p:nvPr>
            <p:ph type="sldNum" sz="quarter" idx="4"/>
          </p:nvPr>
        </p:nvSpPr>
        <p:spPr>
          <a:xfrm>
            <a:off x="8737600" y="6356357"/>
            <a:ext cx="2844800" cy="365124"/>
          </a:xfrm>
          <a:prstGeom prst="rect">
            <a:avLst/>
          </a:prstGeom>
        </p:spPr>
        <p:txBody>
          <a:bodyPr vert="horz" lIns="102103" tIns="51052" rIns="102103" bIns="51052" rtlCol="0" anchor="ctr"/>
          <a:lstStyle>
            <a:lvl1pPr algn="r">
              <a:defRPr sz="1179">
                <a:solidFill>
                  <a:schemeClr val="tx1">
                    <a:tint val="75000"/>
                  </a:schemeClr>
                </a:solidFill>
                <a:uFillTx/>
              </a:defRPr>
            </a:lvl1pPr>
          </a:lstStyle>
          <a:p>
            <a:pPr defTabSz="926076"/>
            <a:fld id="{6F37DEA1-6A61-4A4D-B7D6-594277CB6612}" type="slidenum">
              <a:rPr kumimoji="1" lang="ja-JP" altLang="en-US" smtClean="0">
                <a:solidFill>
                  <a:srgbClr val="000000">
                    <a:tint val="75000"/>
                  </a:srgbClr>
                </a:solidFill>
              </a:rPr>
              <a:pPr defTabSz="926076"/>
              <a:t>‹#›</a:t>
            </a:fld>
            <a:endParaRPr kumimoji="1" lang="ja-JP" altLang="en-US">
              <a:solidFill>
                <a:srgbClr val="000000">
                  <a:tint val="75000"/>
                </a:srgbClr>
              </a:solidFill>
            </a:endParaRPr>
          </a:p>
        </p:txBody>
      </p:sp>
    </p:spTree>
    <p:extLst>
      <p:ext uri="{BB962C8B-B14F-4D97-AF65-F5344CB8AC3E}">
        <p14:creationId xmlns:p14="http://schemas.microsoft.com/office/powerpoint/2010/main" val="784962006"/>
      </p:ext>
    </p:extLst>
  </p:cSld>
  <p:clrMap bg1="lt1" tx1="dk1" bg2="lt2" tx2="dk2" accent1="accent1" accent2="accent2" accent3="accent3" accent4="accent4" accent5="accent5" accent6="accent6" hlink="hlink" folHlink="folHlink"/>
  <p:sldLayoutIdLst>
    <p:sldLayoutId id="2147483694" r:id="rId1"/>
    <p:sldLayoutId id="2147483696" r:id="rId2"/>
  </p:sldLayoutIdLst>
  <p:timing>
    <p:tnLst>
      <p:par>
        <p:cTn id="1" dur="indefinite" restart="never" nodeType="tmRoot"/>
      </p:par>
    </p:tnLst>
  </p:timing>
  <p:txStyles>
    <p:titleStyle>
      <a:lvl1pPr algn="ctr" defTabSz="926076" rtl="0" eaLnBrk="1" latinLnBrk="0" hangingPunct="1">
        <a:spcBef>
          <a:spcPct val="0"/>
        </a:spcBef>
        <a:buNone/>
        <a:defRPr kumimoji="1" sz="4444" kern="1200">
          <a:solidFill>
            <a:schemeClr val="tx2"/>
          </a:solidFill>
          <a:uFillTx/>
          <a:latin typeface="+mj-lt"/>
          <a:ea typeface="+mj-ea"/>
          <a:cs typeface="+mj-cs"/>
        </a:defRPr>
      </a:lvl1pPr>
      <a:lvl2pPr eaLnBrk="1" hangingPunct="1">
        <a:defRPr kumimoji="1">
          <a:solidFill>
            <a:schemeClr val="tx2"/>
          </a:solidFill>
          <a:uFillTx/>
        </a:defRPr>
      </a:lvl2pPr>
      <a:lvl3pPr eaLnBrk="1" hangingPunct="1">
        <a:defRPr kumimoji="1">
          <a:solidFill>
            <a:schemeClr val="tx2"/>
          </a:solidFill>
          <a:uFillTx/>
        </a:defRPr>
      </a:lvl3pPr>
      <a:lvl4pPr eaLnBrk="1" hangingPunct="1">
        <a:defRPr kumimoji="1">
          <a:solidFill>
            <a:schemeClr val="tx2"/>
          </a:solidFill>
          <a:uFillTx/>
        </a:defRPr>
      </a:lvl4pPr>
      <a:lvl5pPr eaLnBrk="1" hangingPunct="1">
        <a:defRPr kumimoji="1">
          <a:solidFill>
            <a:schemeClr val="tx2"/>
          </a:solidFill>
          <a:uFillTx/>
        </a:defRPr>
      </a:lvl5pPr>
      <a:lvl6pPr eaLnBrk="1" hangingPunct="1">
        <a:defRPr kumimoji="1">
          <a:solidFill>
            <a:schemeClr val="tx2"/>
          </a:solidFill>
          <a:uFillTx/>
        </a:defRPr>
      </a:lvl6pPr>
      <a:lvl7pPr eaLnBrk="1" hangingPunct="1">
        <a:defRPr kumimoji="1">
          <a:solidFill>
            <a:schemeClr val="tx2"/>
          </a:solidFill>
          <a:uFillTx/>
        </a:defRPr>
      </a:lvl7pPr>
      <a:lvl8pPr eaLnBrk="1" hangingPunct="1">
        <a:defRPr kumimoji="1">
          <a:solidFill>
            <a:schemeClr val="tx2"/>
          </a:solidFill>
          <a:uFillTx/>
        </a:defRPr>
      </a:lvl8pPr>
      <a:lvl9pPr eaLnBrk="1" hangingPunct="1">
        <a:defRPr kumimoji="1">
          <a:solidFill>
            <a:schemeClr val="tx2"/>
          </a:solidFill>
          <a:uFillTx/>
        </a:defRPr>
      </a:lvl9pPr>
    </p:titleStyle>
    <p:bodyStyle>
      <a:lvl1pPr marL="347279" indent="-347279" algn="l" defTabSz="926076" rtl="0" eaLnBrk="1" latinLnBrk="0" hangingPunct="1">
        <a:spcBef>
          <a:spcPct val="20000"/>
        </a:spcBef>
        <a:buFont typeface="Arial" pitchFamily="34" charset="0"/>
        <a:buChar char="•"/>
        <a:defRPr kumimoji="1" sz="3265" kern="1200">
          <a:solidFill>
            <a:schemeClr val="tx1"/>
          </a:solidFill>
          <a:uFillTx/>
          <a:latin typeface="+mn-lt"/>
          <a:ea typeface="+mn-ea"/>
          <a:cs typeface="+mn-cs"/>
        </a:defRPr>
      </a:lvl1pPr>
      <a:lvl2pPr marL="752437" indent="-289398" algn="l" defTabSz="926076" rtl="0" eaLnBrk="1" latinLnBrk="0" hangingPunct="1">
        <a:spcBef>
          <a:spcPct val="20000"/>
        </a:spcBef>
        <a:buFont typeface="Arial" pitchFamily="34" charset="0"/>
        <a:buChar char="–"/>
        <a:defRPr kumimoji="1" sz="2721" kern="1200">
          <a:solidFill>
            <a:schemeClr val="tx1"/>
          </a:solidFill>
          <a:uFillTx/>
          <a:latin typeface="+mn-lt"/>
          <a:ea typeface="+mn-ea"/>
          <a:cs typeface="+mn-cs"/>
        </a:defRPr>
      </a:lvl2pPr>
      <a:lvl3pPr marL="1157596" indent="-231520" algn="l" defTabSz="926076" rtl="0" eaLnBrk="1" latinLnBrk="0" hangingPunct="1">
        <a:spcBef>
          <a:spcPct val="20000"/>
        </a:spcBef>
        <a:buFont typeface="Arial" pitchFamily="34" charset="0"/>
        <a:buChar char="•"/>
        <a:defRPr kumimoji="1" sz="2449" kern="1200">
          <a:solidFill>
            <a:schemeClr val="tx1"/>
          </a:solidFill>
          <a:uFillTx/>
          <a:latin typeface="+mn-lt"/>
          <a:ea typeface="+mn-ea"/>
          <a:cs typeface="+mn-cs"/>
        </a:defRPr>
      </a:lvl3pPr>
      <a:lvl4pPr marL="1620634" indent="-231520" algn="l" defTabSz="926076" rtl="0" eaLnBrk="1" latinLnBrk="0" hangingPunct="1">
        <a:spcBef>
          <a:spcPct val="20000"/>
        </a:spcBef>
        <a:buFont typeface="Arial" pitchFamily="34" charset="0"/>
        <a:buChar char="–"/>
        <a:defRPr kumimoji="1" sz="2086" kern="1200">
          <a:solidFill>
            <a:schemeClr val="tx1"/>
          </a:solidFill>
          <a:uFillTx/>
          <a:latin typeface="+mn-lt"/>
          <a:ea typeface="+mn-ea"/>
          <a:cs typeface="+mn-cs"/>
        </a:defRPr>
      </a:lvl4pPr>
      <a:lvl5pPr marL="2083672" indent="-231520" algn="l" defTabSz="926076" rtl="0" eaLnBrk="1" latinLnBrk="0" hangingPunct="1">
        <a:spcBef>
          <a:spcPct val="20000"/>
        </a:spcBef>
        <a:buFont typeface="Arial" pitchFamily="34" charset="0"/>
        <a:buChar char="»"/>
        <a:defRPr kumimoji="1" sz="2086" kern="1200">
          <a:solidFill>
            <a:schemeClr val="tx1"/>
          </a:solidFill>
          <a:uFillTx/>
          <a:latin typeface="+mn-lt"/>
          <a:ea typeface="+mn-ea"/>
          <a:cs typeface="+mn-cs"/>
        </a:defRPr>
      </a:lvl5pPr>
      <a:lvl6pPr marL="2546710" indent="-231520" algn="l" defTabSz="926076" rtl="0" eaLnBrk="1" latinLnBrk="0" hangingPunct="1">
        <a:spcBef>
          <a:spcPct val="20000"/>
        </a:spcBef>
        <a:buFont typeface="Arial" pitchFamily="34" charset="0"/>
        <a:buChar char="•"/>
        <a:defRPr kumimoji="1" sz="2086" kern="1200">
          <a:solidFill>
            <a:schemeClr val="tx1"/>
          </a:solidFill>
          <a:uFillTx/>
          <a:latin typeface="+mn-lt"/>
          <a:ea typeface="+mn-ea"/>
          <a:cs typeface="+mn-cs"/>
        </a:defRPr>
      </a:lvl6pPr>
      <a:lvl7pPr marL="3009748" indent="-231520" algn="l" defTabSz="926076" rtl="0" eaLnBrk="1" latinLnBrk="0" hangingPunct="1">
        <a:spcBef>
          <a:spcPct val="20000"/>
        </a:spcBef>
        <a:buFont typeface="Arial" pitchFamily="34" charset="0"/>
        <a:buChar char="•"/>
        <a:defRPr kumimoji="1" sz="2086" kern="1200">
          <a:solidFill>
            <a:schemeClr val="tx1"/>
          </a:solidFill>
          <a:uFillTx/>
          <a:latin typeface="+mn-lt"/>
          <a:ea typeface="+mn-ea"/>
          <a:cs typeface="+mn-cs"/>
        </a:defRPr>
      </a:lvl7pPr>
      <a:lvl8pPr marL="3472786" indent="-231520" algn="l" defTabSz="926076" rtl="0" eaLnBrk="1" latinLnBrk="0" hangingPunct="1">
        <a:spcBef>
          <a:spcPct val="20000"/>
        </a:spcBef>
        <a:buFont typeface="Arial" pitchFamily="34" charset="0"/>
        <a:buChar char="•"/>
        <a:defRPr kumimoji="1" sz="2086" kern="1200">
          <a:solidFill>
            <a:schemeClr val="tx1"/>
          </a:solidFill>
          <a:uFillTx/>
          <a:latin typeface="+mn-lt"/>
          <a:ea typeface="+mn-ea"/>
          <a:cs typeface="+mn-cs"/>
        </a:defRPr>
      </a:lvl8pPr>
      <a:lvl9pPr marL="3935824" indent="-231520" algn="l" defTabSz="926076" rtl="0" eaLnBrk="1" latinLnBrk="0" hangingPunct="1">
        <a:spcBef>
          <a:spcPct val="20000"/>
        </a:spcBef>
        <a:buFont typeface="Arial" pitchFamily="34" charset="0"/>
        <a:buChar char="•"/>
        <a:defRPr kumimoji="1" sz="2086" kern="1200">
          <a:solidFill>
            <a:schemeClr val="tx1"/>
          </a:solidFill>
          <a:uFillTx/>
          <a:latin typeface="+mn-lt"/>
          <a:ea typeface="+mn-ea"/>
          <a:cs typeface="+mn-cs"/>
        </a:defRPr>
      </a:lvl9pPr>
    </p:bodyStyle>
    <p:otherStyle>
      <a:defPPr>
        <a:defRPr lang="ja-JP">
          <a:uFillTx/>
        </a:defRPr>
      </a:defPPr>
      <a:lvl1pPr marL="0" algn="l" defTabSz="926076" rtl="0" eaLnBrk="1" latinLnBrk="0" hangingPunct="1">
        <a:defRPr kumimoji="1" sz="1905" kern="1200">
          <a:solidFill>
            <a:schemeClr val="tx1"/>
          </a:solidFill>
          <a:uFillTx/>
          <a:latin typeface="+mn-lt"/>
          <a:ea typeface="+mn-ea"/>
          <a:cs typeface="+mn-cs"/>
        </a:defRPr>
      </a:lvl1pPr>
      <a:lvl2pPr marL="463038" algn="l" defTabSz="926076" rtl="0" eaLnBrk="1" latinLnBrk="0" hangingPunct="1">
        <a:defRPr kumimoji="1" sz="1905" kern="1200">
          <a:solidFill>
            <a:schemeClr val="tx1"/>
          </a:solidFill>
          <a:uFillTx/>
          <a:latin typeface="+mn-lt"/>
          <a:ea typeface="+mn-ea"/>
          <a:cs typeface="+mn-cs"/>
        </a:defRPr>
      </a:lvl2pPr>
      <a:lvl3pPr marL="926076" algn="l" defTabSz="926076" rtl="0" eaLnBrk="1" latinLnBrk="0" hangingPunct="1">
        <a:defRPr kumimoji="1" sz="1905" kern="1200">
          <a:solidFill>
            <a:schemeClr val="tx1"/>
          </a:solidFill>
          <a:uFillTx/>
          <a:latin typeface="+mn-lt"/>
          <a:ea typeface="+mn-ea"/>
          <a:cs typeface="+mn-cs"/>
        </a:defRPr>
      </a:lvl3pPr>
      <a:lvl4pPr marL="1389114" algn="l" defTabSz="926076" rtl="0" eaLnBrk="1" latinLnBrk="0" hangingPunct="1">
        <a:defRPr kumimoji="1" sz="1905" kern="1200">
          <a:solidFill>
            <a:schemeClr val="tx1"/>
          </a:solidFill>
          <a:uFillTx/>
          <a:latin typeface="+mn-lt"/>
          <a:ea typeface="+mn-ea"/>
          <a:cs typeface="+mn-cs"/>
        </a:defRPr>
      </a:lvl4pPr>
      <a:lvl5pPr marL="1852152" algn="l" defTabSz="926076" rtl="0" eaLnBrk="1" latinLnBrk="0" hangingPunct="1">
        <a:defRPr kumimoji="1" sz="1905" kern="1200">
          <a:solidFill>
            <a:schemeClr val="tx1"/>
          </a:solidFill>
          <a:uFillTx/>
          <a:latin typeface="+mn-lt"/>
          <a:ea typeface="+mn-ea"/>
          <a:cs typeface="+mn-cs"/>
        </a:defRPr>
      </a:lvl5pPr>
      <a:lvl6pPr marL="2315190" algn="l" defTabSz="926076" rtl="0" eaLnBrk="1" latinLnBrk="0" hangingPunct="1">
        <a:defRPr kumimoji="1" sz="1905" kern="1200">
          <a:solidFill>
            <a:schemeClr val="tx1"/>
          </a:solidFill>
          <a:uFillTx/>
          <a:latin typeface="+mn-lt"/>
          <a:ea typeface="+mn-ea"/>
          <a:cs typeface="+mn-cs"/>
        </a:defRPr>
      </a:lvl6pPr>
      <a:lvl7pPr marL="2778228" algn="l" defTabSz="926076" rtl="0" eaLnBrk="1" latinLnBrk="0" hangingPunct="1">
        <a:defRPr kumimoji="1" sz="1905" kern="1200">
          <a:solidFill>
            <a:schemeClr val="tx1"/>
          </a:solidFill>
          <a:uFillTx/>
          <a:latin typeface="+mn-lt"/>
          <a:ea typeface="+mn-ea"/>
          <a:cs typeface="+mn-cs"/>
        </a:defRPr>
      </a:lvl7pPr>
      <a:lvl8pPr marL="3241267" algn="l" defTabSz="926076" rtl="0" eaLnBrk="1" latinLnBrk="0" hangingPunct="1">
        <a:defRPr kumimoji="1" sz="1905" kern="1200">
          <a:solidFill>
            <a:schemeClr val="tx1"/>
          </a:solidFill>
          <a:uFillTx/>
          <a:latin typeface="+mn-lt"/>
          <a:ea typeface="+mn-ea"/>
          <a:cs typeface="+mn-cs"/>
        </a:defRPr>
      </a:lvl8pPr>
      <a:lvl9pPr marL="3704306" algn="l" defTabSz="926076" rtl="0" eaLnBrk="1" latinLnBrk="0" hangingPunct="1">
        <a:defRPr kumimoji="1" sz="1905" kern="1200">
          <a:solidFill>
            <a:schemeClr val="tx1"/>
          </a:solidFill>
          <a:uFillTx/>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13">
            <a:lum bright="70000" contrast="-70000"/>
            <a:alphaModFix/>
            <a:extLst>
              <a:ext uri="{28A0092B-C50C-407E-A947-70E740481C1C}">
                <a14:useLocalDpi xmlns:a14="http://schemas.microsoft.com/office/drawing/2010/main" val="0"/>
              </a:ext>
            </a:extLst>
          </a:blip>
          <a:stretch>
            <a:fillRect/>
          </a:stretch>
        </p:blipFill>
        <p:spPr>
          <a:xfrm>
            <a:off x="-1" y="-1"/>
            <a:ext cx="12192001" cy="6879771"/>
          </a:xfrm>
          <a:prstGeom prst="rect">
            <a:avLst/>
          </a:prstGeom>
        </p:spPr>
      </p:pic>
      <p:sp>
        <p:nvSpPr>
          <p:cNvPr id="2" name="タイトル プレースホルダー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latin typeface="NfMotoya Cedar Std W1" charset="-128"/>
                <a:ea typeface="NfMotoya Cedar Std W1" charset="-128"/>
                <a:cs typeface="NfMotoya Cedar Std W1" charset="-128"/>
              </a:defRPr>
            </a:lvl1pPr>
          </a:lstStyle>
          <a:p>
            <a:fld id="{D74D361E-D184-864D-A1E5-831F8995F355}" type="datetimeFigureOut">
              <a:rPr kumimoji="1" lang="ja-JP" altLang="en-US" smtClean="0">
                <a:solidFill>
                  <a:prstClr val="black">
                    <a:tint val="75000"/>
                  </a:prstClr>
                </a:solidFill>
              </a:rPr>
              <a:pPr/>
              <a:t>2018/1/26</a:t>
            </a:fld>
            <a:endParaRPr kumimoji="1" lang="ja-JP" altLang="en-US">
              <a:solidFill>
                <a:prstClr val="black">
                  <a:tint val="75000"/>
                </a:prstClr>
              </a:solidFill>
            </a:endParaRPr>
          </a:p>
        </p:txBody>
      </p:sp>
      <p:sp>
        <p:nvSpPr>
          <p:cNvPr id="5" name="フッター プレースホルダー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NfMotoya Cedar Std W1" charset="-128"/>
                <a:ea typeface="NfMotoya Cedar Std W1" charset="-128"/>
                <a:cs typeface="NfMotoya Cedar Std W1" charset="-128"/>
              </a:defRPr>
            </a:lvl1pPr>
          </a:lstStyle>
          <a:p>
            <a:endParaRPr kumimoji="1" lang="ja-JP" altLang="en-US">
              <a:solidFill>
                <a:prstClr val="black">
                  <a:tint val="75000"/>
                </a:prstClr>
              </a:solidFill>
            </a:endParaRPr>
          </a:p>
        </p:txBody>
      </p:sp>
      <p:sp>
        <p:nvSpPr>
          <p:cNvPr id="6" name="スライド番号プレースホルダー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latin typeface="NfMotoya Cedar Std W1" charset="-128"/>
                <a:ea typeface="NfMotoya Cedar Std W1" charset="-128"/>
                <a:cs typeface="NfMotoya Cedar Std W1" charset="-128"/>
              </a:defRPr>
            </a:lvl1pPr>
          </a:lstStyle>
          <a:p>
            <a:fld id="{57A77130-DAAF-194B-8C15-0C13D59F9F97}" type="slidenum">
              <a:rPr kumimoji="1" lang="ja-JP" altLang="en-US" smtClean="0">
                <a:solidFill>
                  <a:prstClr val="black">
                    <a:tint val="75000"/>
                  </a:prstClr>
                </a:solidFill>
              </a:rPr>
              <a:pPr/>
              <a:t>‹#›</a:t>
            </a:fld>
            <a:endParaRPr kumimoji="1" lang="ja-JP" altLang="en-US">
              <a:solidFill>
                <a:prstClr val="black">
                  <a:tint val="75000"/>
                </a:prstClr>
              </a:solidFill>
            </a:endParaRPr>
          </a:p>
        </p:txBody>
      </p:sp>
      <p:pic>
        <p:nvPicPr>
          <p:cNvPr id="7" name="図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736674" y="6228260"/>
            <a:ext cx="1368241" cy="621305"/>
          </a:xfrm>
          <a:prstGeom prst="rect">
            <a:avLst/>
          </a:prstGeom>
        </p:spPr>
      </p:pic>
    </p:spTree>
    <p:extLst>
      <p:ext uri="{BB962C8B-B14F-4D97-AF65-F5344CB8AC3E}">
        <p14:creationId xmlns:p14="http://schemas.microsoft.com/office/powerpoint/2010/main" val="185829233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iming>
    <p:tnLst>
      <p:par>
        <p:cTn id="1" dur="indefinite" restart="never" nodeType="tmRoot"/>
      </p:par>
    </p:tnLst>
  </p:timing>
  <p:txStyles>
    <p:titleStyle>
      <a:lvl1pPr algn="ctr" defTabSz="457200" rtl="0" eaLnBrk="1" latinLnBrk="0" hangingPunct="1">
        <a:spcBef>
          <a:spcPct val="0"/>
        </a:spcBef>
        <a:buNone/>
        <a:defRPr kumimoji="1" sz="4400" kern="1200">
          <a:solidFill>
            <a:schemeClr val="tx1"/>
          </a:solidFill>
          <a:latin typeface="NfMotoya Cedar Std W1" charset="-128"/>
          <a:ea typeface="NfMotoya Cedar Std W1" charset="-128"/>
          <a:cs typeface="NfMotoya Cedar Std W1" charset="-128"/>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NfMotoya Cedar Std W1" charset="-128"/>
          <a:ea typeface="NfMotoya Cedar Std W1" charset="-128"/>
          <a:cs typeface="NfMotoya Cedar Std W1" charset="-128"/>
        </a:defRPr>
      </a:lvl1pPr>
      <a:lvl2pPr marL="742950" indent="-285750" algn="l" defTabSz="457200" rtl="0" eaLnBrk="1" latinLnBrk="0" hangingPunct="1">
        <a:spcBef>
          <a:spcPct val="20000"/>
        </a:spcBef>
        <a:buFont typeface="Arial"/>
        <a:buChar char="–"/>
        <a:defRPr kumimoji="1" sz="2800" kern="1200">
          <a:solidFill>
            <a:schemeClr val="tx1"/>
          </a:solidFill>
          <a:latin typeface="NfMotoya Cedar Std W1" charset="-128"/>
          <a:ea typeface="NfMotoya Cedar Std W1" charset="-128"/>
          <a:cs typeface="NfMotoya Cedar Std W1" charset="-128"/>
        </a:defRPr>
      </a:lvl2pPr>
      <a:lvl3pPr marL="1143000" indent="-228600" algn="l" defTabSz="457200" rtl="0" eaLnBrk="1" latinLnBrk="0" hangingPunct="1">
        <a:spcBef>
          <a:spcPct val="20000"/>
        </a:spcBef>
        <a:buFont typeface="Arial"/>
        <a:buChar char="•"/>
        <a:defRPr kumimoji="1" sz="2400" kern="1200">
          <a:solidFill>
            <a:schemeClr val="tx1"/>
          </a:solidFill>
          <a:latin typeface="NfMotoya Cedar Std W1" charset="-128"/>
          <a:ea typeface="NfMotoya Cedar Std W1" charset="-128"/>
          <a:cs typeface="NfMotoya Cedar Std W1" charset="-128"/>
        </a:defRPr>
      </a:lvl3pPr>
      <a:lvl4pPr marL="1600200" indent="-228600" algn="l" defTabSz="457200" rtl="0" eaLnBrk="1" latinLnBrk="0" hangingPunct="1">
        <a:spcBef>
          <a:spcPct val="20000"/>
        </a:spcBef>
        <a:buFont typeface="Arial"/>
        <a:buChar char="–"/>
        <a:defRPr kumimoji="1" sz="2000" kern="1200">
          <a:solidFill>
            <a:schemeClr val="tx1"/>
          </a:solidFill>
          <a:latin typeface="NfMotoya Cedar Std W1" charset="-128"/>
          <a:ea typeface="NfMotoya Cedar Std W1" charset="-128"/>
          <a:cs typeface="NfMotoya Cedar Std W1" charset="-128"/>
        </a:defRPr>
      </a:lvl4pPr>
      <a:lvl5pPr marL="2057400" indent="-228600" algn="l" defTabSz="457200" rtl="0" eaLnBrk="1" latinLnBrk="0" hangingPunct="1">
        <a:spcBef>
          <a:spcPct val="20000"/>
        </a:spcBef>
        <a:buFont typeface="Arial"/>
        <a:buChar char="»"/>
        <a:defRPr kumimoji="1" sz="2000" kern="1200">
          <a:solidFill>
            <a:schemeClr val="tx1"/>
          </a:solidFill>
          <a:latin typeface="NfMotoya Cedar Std W1" charset="-128"/>
          <a:ea typeface="NfMotoya Cedar Std W1" charset="-128"/>
          <a:cs typeface="NfMotoya Cedar Std W1" charset="-128"/>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4" y="360004"/>
            <a:ext cx="10515600" cy="1087835"/>
          </a:xfrm>
          <a:prstGeom prst="rect">
            <a:avLst/>
          </a:prstGeom>
        </p:spPr>
        <p:txBody>
          <a:bodyPr vert="horz" lIns="91440" tIns="45720" rIns="91440" bIns="45720" rtlCol="0" anchor="ctr">
            <a:normAutofit/>
          </a:bodyPr>
          <a:lstStyle/>
          <a:p>
            <a:pPr lvl="0"/>
            <a:r>
              <a:rPr lang="ja-JP" altLang="en-US" dirty="0"/>
              <a:t>マスター タイトルの書式設定</a:t>
            </a:r>
            <a:endParaRPr lang="en-US" dirty="0"/>
          </a:p>
        </p:txBody>
      </p:sp>
      <p:sp>
        <p:nvSpPr>
          <p:cNvPr id="3" name="Text Placeholder 2"/>
          <p:cNvSpPr>
            <a:spLocks noGrp="1"/>
          </p:cNvSpPr>
          <p:nvPr>
            <p:ph type="body" idx="1"/>
          </p:nvPr>
        </p:nvSpPr>
        <p:spPr>
          <a:xfrm>
            <a:off x="838204" y="1825625"/>
            <a:ext cx="105156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スライド番号プレースホルダー 3"/>
          <p:cNvSpPr>
            <a:spLocks noGrp="1"/>
          </p:cNvSpPr>
          <p:nvPr>
            <p:ph type="sldNum" sz="quarter" idx="4"/>
          </p:nvPr>
        </p:nvSpPr>
        <p:spPr>
          <a:xfrm>
            <a:off x="163200" y="6526800"/>
            <a:ext cx="2198400" cy="248148"/>
          </a:xfrm>
          <a:prstGeom prst="rect">
            <a:avLst/>
          </a:prstGeom>
          <a:noFill/>
        </p:spPr>
        <p:txBody>
          <a:bodyPr wrap="square" rtlCol="0">
            <a:spAutoFit/>
          </a:bodyPr>
          <a:lstStyle>
            <a:lvl1pPr>
              <a:defRPr lang="en-US" altLang="ja-JP" sz="1000" baseline="0" smtClean="0">
                <a:solidFill>
                  <a:srgbClr val="77777A"/>
                </a:solidFill>
                <a:latin typeface="メイリオ" panose="020B0604030504040204" pitchFamily="50" charset="-128"/>
                <a:ea typeface="メイリオ" panose="020B0604030504040204" pitchFamily="50" charset="-128"/>
              </a:defRPr>
            </a:lvl1pPr>
          </a:lstStyle>
          <a:p>
            <a:pPr defTabSz="914400"/>
            <a:r>
              <a:rPr kumimoji="1" dirty="0"/>
              <a:t>Page </a:t>
            </a:r>
            <a:fld id="{837F1DB5-E0C3-4145-B223-54B00407EF5D}" type="slidenum">
              <a:rPr kumimoji="1" lang="ja-JP" altLang="en-US"/>
              <a:pPr defTabSz="914400"/>
              <a:t>‹#›</a:t>
            </a:fld>
            <a:endParaRPr kumimoji="1" lang="ja-JP" altLang="en-US" dirty="0"/>
          </a:p>
        </p:txBody>
      </p:sp>
    </p:spTree>
    <p:extLst>
      <p:ext uri="{BB962C8B-B14F-4D97-AF65-F5344CB8AC3E}">
        <p14:creationId xmlns:p14="http://schemas.microsoft.com/office/powerpoint/2010/main" val="306796979"/>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Lst>
  <p:txStyles>
    <p:titleStyle>
      <a:lvl1pPr algn="l" defTabSz="914395" rtl="0" eaLnBrk="1" latinLnBrk="0" hangingPunct="1">
        <a:lnSpc>
          <a:spcPct val="90000"/>
        </a:lnSpc>
        <a:spcBef>
          <a:spcPct val="0"/>
        </a:spcBef>
        <a:buNone/>
        <a:defRPr kumimoji="1" lang="en-US" altLang="en-US" sz="3200" b="1" kern="1200" baseline="0" dirty="0">
          <a:solidFill>
            <a:schemeClr val="tx1"/>
          </a:solidFill>
          <a:latin typeface="(日本語用のフォントを使用)"/>
          <a:ea typeface="メイリオ" panose="020B0604030504040204" pitchFamily="50" charset="-128"/>
          <a:cs typeface="+mj-cs"/>
        </a:defRPr>
      </a:lvl1pPr>
    </p:titleStyle>
    <p:bodyStyle>
      <a:lvl1pPr marL="228599" indent="-228599" algn="l" defTabSz="914395" rtl="0" eaLnBrk="1" latinLnBrk="0" hangingPunct="1">
        <a:lnSpc>
          <a:spcPct val="90000"/>
        </a:lnSpc>
        <a:spcBef>
          <a:spcPts val="1000"/>
        </a:spcBef>
        <a:buFont typeface="Arial" panose="020B0604020202020204" pitchFamily="34" charset="0"/>
        <a:buChar char="•"/>
        <a:defRPr kumimoji="1" lang="ja-JP" altLang="en-US" sz="2800" kern="1200" baseline="0" dirty="0">
          <a:solidFill>
            <a:schemeClr val="tx1"/>
          </a:solidFill>
          <a:latin typeface="(日本語用のフォントを使用)"/>
          <a:ea typeface="メイリオ" panose="020B0604030504040204" pitchFamily="50" charset="-128"/>
          <a:cs typeface="+mn-cs"/>
        </a:defRPr>
      </a:lvl1pPr>
      <a:lvl2pPr marL="685796" indent="-228599" algn="l" defTabSz="914395" rtl="0" eaLnBrk="1" latinLnBrk="0" hangingPunct="1">
        <a:lnSpc>
          <a:spcPct val="90000"/>
        </a:lnSpc>
        <a:spcBef>
          <a:spcPts val="500"/>
        </a:spcBef>
        <a:buFont typeface="Arial" panose="020B0604020202020204" pitchFamily="34" charset="0"/>
        <a:buChar char="•"/>
        <a:defRPr kumimoji="1" lang="ja-JP" altLang="en-US" sz="2400" kern="1200" baseline="0" dirty="0">
          <a:solidFill>
            <a:schemeClr val="tx1"/>
          </a:solidFill>
          <a:latin typeface="(日本語用のフォントを使用)"/>
          <a:ea typeface="メイリオ" panose="020B0604030504040204" pitchFamily="50" charset="-128"/>
          <a:cs typeface="+mn-cs"/>
        </a:defRPr>
      </a:lvl2pPr>
      <a:lvl3pPr marL="1142993" indent="-228599" algn="l" defTabSz="914395" rtl="0" eaLnBrk="1" latinLnBrk="0" hangingPunct="1">
        <a:lnSpc>
          <a:spcPct val="90000"/>
        </a:lnSpc>
        <a:spcBef>
          <a:spcPts val="500"/>
        </a:spcBef>
        <a:buFont typeface="Arial" panose="020B0604020202020204" pitchFamily="34" charset="0"/>
        <a:buChar char="•"/>
        <a:defRPr kumimoji="1" lang="ja-JP" altLang="en-US" sz="2000" kern="1200" baseline="0" dirty="0">
          <a:solidFill>
            <a:schemeClr val="tx1"/>
          </a:solidFill>
          <a:latin typeface="(日本語用のフォントを使用)"/>
          <a:ea typeface="メイリオ" panose="020B0604030504040204" pitchFamily="50" charset="-128"/>
          <a:cs typeface="+mn-cs"/>
        </a:defRPr>
      </a:lvl3pPr>
      <a:lvl4pPr marL="1600191" indent="-228599" algn="l" defTabSz="914395" rtl="0" eaLnBrk="1" latinLnBrk="0" hangingPunct="1">
        <a:lnSpc>
          <a:spcPct val="90000"/>
        </a:lnSpc>
        <a:spcBef>
          <a:spcPts val="500"/>
        </a:spcBef>
        <a:buFont typeface="Arial" panose="020B0604020202020204" pitchFamily="34" charset="0"/>
        <a:buChar char="•"/>
        <a:defRPr kumimoji="1" lang="ja-JP" altLang="en-US" sz="1800" kern="1200" baseline="0" dirty="0">
          <a:solidFill>
            <a:schemeClr val="tx1"/>
          </a:solidFill>
          <a:latin typeface="(日本語用のフォントを使用)"/>
          <a:ea typeface="メイリオ" panose="020B0604030504040204" pitchFamily="50" charset="-128"/>
          <a:cs typeface="+mn-cs"/>
        </a:defRPr>
      </a:lvl4pPr>
      <a:lvl5pPr marL="2057388" indent="-228599" algn="l" defTabSz="914395" rtl="0" eaLnBrk="1" latinLnBrk="0" hangingPunct="1">
        <a:lnSpc>
          <a:spcPct val="90000"/>
        </a:lnSpc>
        <a:spcBef>
          <a:spcPts val="500"/>
        </a:spcBef>
        <a:buFont typeface="Arial" panose="020B0604020202020204" pitchFamily="34" charset="0"/>
        <a:buChar char="•"/>
        <a:defRPr kumimoji="1" lang="en-US" altLang="en-US" sz="1800" kern="1200" baseline="0" dirty="0">
          <a:solidFill>
            <a:schemeClr val="tx1"/>
          </a:solidFill>
          <a:latin typeface="(日本語用のフォントを使用)"/>
          <a:ea typeface="メイリオ" panose="020B0604030504040204" pitchFamily="50" charset="-128"/>
          <a:cs typeface="+mn-cs"/>
        </a:defRPr>
      </a:lvl5pPr>
      <a:lvl6pPr marL="2514585"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783"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980"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395" rtl="0" eaLnBrk="1" latinLnBrk="0" hangingPunct="1">
        <a:defRPr kumimoji="1" sz="1800" kern="1200">
          <a:solidFill>
            <a:schemeClr val="tx1"/>
          </a:solidFill>
          <a:latin typeface="+mn-lt"/>
          <a:ea typeface="+mn-ea"/>
          <a:cs typeface="+mn-cs"/>
        </a:defRPr>
      </a:lvl1pPr>
      <a:lvl2pPr marL="457197" algn="l" defTabSz="914395" rtl="0" eaLnBrk="1" latinLnBrk="0" hangingPunct="1">
        <a:defRPr kumimoji="1" sz="1800" kern="1200">
          <a:solidFill>
            <a:schemeClr val="tx1"/>
          </a:solidFill>
          <a:latin typeface="+mn-lt"/>
          <a:ea typeface="+mn-ea"/>
          <a:cs typeface="+mn-cs"/>
        </a:defRPr>
      </a:lvl2pPr>
      <a:lvl3pPr marL="914395" algn="l" defTabSz="914395" rtl="0" eaLnBrk="1" latinLnBrk="0" hangingPunct="1">
        <a:defRPr kumimoji="1" sz="1800" kern="1200">
          <a:solidFill>
            <a:schemeClr val="tx1"/>
          </a:solidFill>
          <a:latin typeface="+mn-lt"/>
          <a:ea typeface="+mn-ea"/>
          <a:cs typeface="+mn-cs"/>
        </a:defRPr>
      </a:lvl3pPr>
      <a:lvl4pPr marL="1371592" algn="l" defTabSz="914395" rtl="0" eaLnBrk="1" latinLnBrk="0" hangingPunct="1">
        <a:defRPr kumimoji="1" sz="1800" kern="1200">
          <a:solidFill>
            <a:schemeClr val="tx1"/>
          </a:solidFill>
          <a:latin typeface="+mn-lt"/>
          <a:ea typeface="+mn-ea"/>
          <a:cs typeface="+mn-cs"/>
        </a:defRPr>
      </a:lvl4pPr>
      <a:lvl5pPr marL="1828789" algn="l" defTabSz="914395" rtl="0" eaLnBrk="1" latinLnBrk="0" hangingPunct="1">
        <a:defRPr kumimoji="1" sz="1800" kern="1200">
          <a:solidFill>
            <a:schemeClr val="tx1"/>
          </a:solidFill>
          <a:latin typeface="+mn-lt"/>
          <a:ea typeface="+mn-ea"/>
          <a:cs typeface="+mn-cs"/>
        </a:defRPr>
      </a:lvl5pPr>
      <a:lvl6pPr marL="2285987" algn="l" defTabSz="914395" rtl="0" eaLnBrk="1" latinLnBrk="0" hangingPunct="1">
        <a:defRPr kumimoji="1" sz="1800" kern="1200">
          <a:solidFill>
            <a:schemeClr val="tx1"/>
          </a:solidFill>
          <a:latin typeface="+mn-lt"/>
          <a:ea typeface="+mn-ea"/>
          <a:cs typeface="+mn-cs"/>
        </a:defRPr>
      </a:lvl6pPr>
      <a:lvl7pPr marL="2743184" algn="l" defTabSz="914395" rtl="0" eaLnBrk="1" latinLnBrk="0" hangingPunct="1">
        <a:defRPr kumimoji="1" sz="1800" kern="1200">
          <a:solidFill>
            <a:schemeClr val="tx1"/>
          </a:solidFill>
          <a:latin typeface="+mn-lt"/>
          <a:ea typeface="+mn-ea"/>
          <a:cs typeface="+mn-cs"/>
        </a:defRPr>
      </a:lvl7pPr>
      <a:lvl8pPr marL="3200381" algn="l" defTabSz="914395" rtl="0" eaLnBrk="1" latinLnBrk="0" hangingPunct="1">
        <a:defRPr kumimoji="1" sz="1800" kern="1200">
          <a:solidFill>
            <a:schemeClr val="tx1"/>
          </a:solidFill>
          <a:latin typeface="+mn-lt"/>
          <a:ea typeface="+mn-ea"/>
          <a:cs typeface="+mn-cs"/>
        </a:defRPr>
      </a:lvl8pPr>
      <a:lvl9pPr marL="3657579" algn="l" defTabSz="914395" rtl="0" eaLnBrk="1" latinLnBrk="0" hangingPunct="1">
        <a:defRPr kumimoji="1"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15600" y="593367"/>
            <a:ext cx="11360800" cy="7635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11296611" y="6217622"/>
            <a:ext cx="731600" cy="524700"/>
          </a:xfrm>
          <a:prstGeom prst="rect">
            <a:avLst/>
          </a:prstGeom>
          <a:noFill/>
          <a:ln>
            <a:noFill/>
          </a:ln>
        </p:spPr>
        <p:txBody>
          <a:bodyPr spcFirstLastPara="1" wrap="square" lIns="91425" tIns="91425" rIns="91425" bIns="91425" anchor="ctr" anchorCtr="0">
            <a:noAutofit/>
          </a:bodyPr>
          <a:lstStyle/>
          <a:p>
            <a:pPr algn="r" defTabSz="914400"/>
            <a:fld id="{00000000-1234-1234-1234-123412341234}" type="slidenum">
              <a:rPr lang="uk-UA" altLang="ja" sz="1000" kern="0" smtClean="0">
                <a:solidFill>
                  <a:srgbClr val="595959"/>
                </a:solidFill>
                <a:cs typeface="Arial"/>
                <a:sym typeface="Arial"/>
              </a:rPr>
              <a:pPr algn="r" defTabSz="914400"/>
              <a:t>‹#›</a:t>
            </a:fld>
            <a:endParaRPr lang="uk-UA" sz="1000" kern="0">
              <a:solidFill>
                <a:srgbClr val="595959"/>
              </a:solidFill>
              <a:ea typeface="Arial"/>
              <a:cs typeface="Arial"/>
              <a:sym typeface="Arial"/>
            </a:endParaRPr>
          </a:p>
        </p:txBody>
      </p:sp>
    </p:spTree>
    <p:extLst>
      <p:ext uri="{BB962C8B-B14F-4D97-AF65-F5344CB8AC3E}">
        <p14:creationId xmlns:p14="http://schemas.microsoft.com/office/powerpoint/2010/main" val="934857619"/>
      </p:ext>
    </p:extLst>
  </p:cSld>
  <p:clrMap bg1="lt1" tx1="dk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Shape 52"/>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3" name="Shape 5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p>
            <a:pPr algn="r" defTabSz="1219170"/>
            <a:fld id="{00000000-1234-1234-1234-123412341234}" type="slidenum">
              <a:rPr lang="uk-UA" altLang="ja" sz="1333" kern="0" smtClean="0">
                <a:solidFill>
                  <a:srgbClr val="595959"/>
                </a:solidFill>
                <a:cs typeface="Arial"/>
                <a:sym typeface="Arial"/>
              </a:rPr>
              <a:pPr algn="r" defTabSz="1219170"/>
              <a:t>‹#›</a:t>
            </a:fld>
            <a:endParaRPr lang="uk-UA" sz="1333" kern="0">
              <a:solidFill>
                <a:srgbClr val="595959"/>
              </a:solidFill>
              <a:ea typeface="Arial"/>
              <a:cs typeface="Arial"/>
              <a:sym typeface="Arial"/>
            </a:endParaRPr>
          </a:p>
        </p:txBody>
      </p:sp>
    </p:spTree>
    <p:extLst>
      <p:ext uri="{BB962C8B-B14F-4D97-AF65-F5344CB8AC3E}">
        <p14:creationId xmlns:p14="http://schemas.microsoft.com/office/powerpoint/2010/main" val="777508616"/>
      </p:ext>
    </p:extLst>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609600" y="1600202"/>
            <a:ext cx="10972800" cy="4525963"/>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フッター プレースホルダー 3"/>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kumimoji="1" lang="ja-JP" altLang="en-US">
              <a:solidFill>
                <a:prstClr val="black">
                  <a:tint val="75000"/>
                </a:prstClr>
              </a:solidFill>
            </a:endParaRPr>
          </a:p>
        </p:txBody>
      </p:sp>
      <p:sp>
        <p:nvSpPr>
          <p:cNvPr id="6" name="正方形/長方形 5"/>
          <p:cNvSpPr/>
          <p:nvPr userDrawn="1"/>
        </p:nvSpPr>
        <p:spPr>
          <a:xfrm>
            <a:off x="570" y="6591270"/>
            <a:ext cx="3233578" cy="261610"/>
          </a:xfrm>
          <a:prstGeom prst="rect">
            <a:avLst/>
          </a:prstGeom>
        </p:spPr>
        <p:txBody>
          <a:bodyPr wrap="none">
            <a:spAutoFit/>
          </a:bodyPr>
          <a:lstStyle/>
          <a:p>
            <a:pPr defTabSz="914400"/>
            <a:r>
              <a:rPr kumimoji="1" lang="en-US" altLang="ja-JP" sz="1100" dirty="0">
                <a:solidFill>
                  <a:prstClr val="black"/>
                </a:solidFill>
                <a:latin typeface="メイリオ" panose="020B0604030504040204" pitchFamily="50" charset="-128"/>
                <a:ea typeface="メイリオ" panose="020B0604030504040204" pitchFamily="50" charset="-128"/>
              </a:rPr>
              <a:t>Copyright </a:t>
            </a:r>
            <a:r>
              <a:rPr kumimoji="1" lang="en-US" altLang="ja-JP" sz="1100" dirty="0" smtClean="0">
                <a:solidFill>
                  <a:prstClr val="black"/>
                </a:solidFill>
                <a:latin typeface="メイリオ" panose="020B0604030504040204" pitchFamily="50" charset="-128"/>
                <a:ea typeface="メイリオ" panose="020B0604030504040204" pitchFamily="50" charset="-128"/>
              </a:rPr>
              <a:t>2018 AI, Inc.</a:t>
            </a:r>
            <a:r>
              <a:rPr kumimoji="1" lang="ja-JP" altLang="en-US" sz="1100" dirty="0" smtClean="0">
                <a:solidFill>
                  <a:prstClr val="black"/>
                </a:solidFill>
                <a:latin typeface="メイリオ" panose="020B0604030504040204" pitchFamily="50" charset="-128"/>
                <a:ea typeface="メイリオ" panose="020B0604030504040204" pitchFamily="50" charset="-128"/>
              </a:rPr>
              <a:t> </a:t>
            </a:r>
            <a:r>
              <a:rPr kumimoji="1" lang="en-US" altLang="ja-JP" sz="1100" dirty="0" smtClean="0">
                <a:solidFill>
                  <a:prstClr val="black"/>
                </a:solidFill>
                <a:latin typeface="メイリオ" panose="020B0604030504040204" pitchFamily="50" charset="-128"/>
                <a:ea typeface="メイリオ" panose="020B0604030504040204" pitchFamily="50" charset="-128"/>
              </a:rPr>
              <a:t>All Rights </a:t>
            </a:r>
            <a:r>
              <a:rPr kumimoji="1" lang="en-US" altLang="ja-JP" sz="1100" dirty="0">
                <a:solidFill>
                  <a:prstClr val="black"/>
                </a:solidFill>
                <a:latin typeface="メイリオ" panose="020B0604030504040204" pitchFamily="50" charset="-128"/>
                <a:ea typeface="メイリオ" panose="020B0604030504040204" pitchFamily="50" charset="-128"/>
              </a:rPr>
              <a:t>Reserved.</a:t>
            </a:r>
            <a:endParaRPr kumimoji="1" lang="en-US" altLang="ja-JP" sz="1800" dirty="0">
              <a:solidFill>
                <a:prstClr val="black"/>
              </a:solidFill>
              <a:latin typeface="メイリオ" panose="020B0604030504040204" pitchFamily="50" charset="-128"/>
              <a:ea typeface="メイリオ" panose="020B0604030504040204" pitchFamily="50" charset="-128"/>
            </a:endParaRPr>
          </a:p>
        </p:txBody>
      </p:sp>
      <p:pic>
        <p:nvPicPr>
          <p:cNvPr id="7" name="図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61386" y="6597352"/>
            <a:ext cx="1861130" cy="226712"/>
          </a:xfrm>
          <a:prstGeom prst="rect">
            <a:avLst/>
          </a:prstGeom>
        </p:spPr>
      </p:pic>
    </p:spTree>
    <p:extLst>
      <p:ext uri="{BB962C8B-B14F-4D97-AF65-F5344CB8AC3E}">
        <p14:creationId xmlns:p14="http://schemas.microsoft.com/office/powerpoint/2010/main" val="1418408264"/>
      </p:ext>
    </p:extLst>
  </p:cSld>
  <p:clrMap bg1="lt1" tx1="dk1" bg2="lt2" tx2="dk2" accent1="accent1" accent2="accent2" accent3="accent3" accent4="accent4" accent5="accent5" accent6="accent6" hlink="hlink" folHlink="folHlink"/>
  <p:sldLayoutIdLst>
    <p:sldLayoutId id="2147483739" r:id="rId1"/>
    <p:sldLayoutId id="2147483740" r:id="rId2"/>
  </p:sldLayoutIdLst>
  <p:timing>
    <p:tnLst>
      <p:par>
        <p:cTn id="1" dur="indefinite" restart="never" nodeType="tmRoot"/>
      </p:par>
    </p:tnLst>
  </p:timing>
  <p:hf hd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image" Target="../media/image67.png"/><Relationship Id="rId20" Type="http://schemas.openxmlformats.org/officeDocument/2006/relationships/image" Target="../media/image78.png"/><Relationship Id="rId10" Type="http://schemas.openxmlformats.org/officeDocument/2006/relationships/image" Target="../media/image68.png"/><Relationship Id="rId11" Type="http://schemas.openxmlformats.org/officeDocument/2006/relationships/image" Target="../media/image69.png"/><Relationship Id="rId12" Type="http://schemas.openxmlformats.org/officeDocument/2006/relationships/image" Target="../media/image70.jpeg"/><Relationship Id="rId13" Type="http://schemas.openxmlformats.org/officeDocument/2006/relationships/image" Target="../media/image71.jpeg"/><Relationship Id="rId14" Type="http://schemas.openxmlformats.org/officeDocument/2006/relationships/image" Target="../media/image72.jpeg"/><Relationship Id="rId15" Type="http://schemas.openxmlformats.org/officeDocument/2006/relationships/image" Target="../media/image73.jpeg"/><Relationship Id="rId16" Type="http://schemas.openxmlformats.org/officeDocument/2006/relationships/image" Target="../media/image74.jpeg"/><Relationship Id="rId17" Type="http://schemas.openxmlformats.org/officeDocument/2006/relationships/image" Target="../media/image75.png"/><Relationship Id="rId18" Type="http://schemas.openxmlformats.org/officeDocument/2006/relationships/image" Target="../media/image76.jpeg"/><Relationship Id="rId19" Type="http://schemas.openxmlformats.org/officeDocument/2006/relationships/image" Target="../media/image77.png"/><Relationship Id="rId1" Type="http://schemas.openxmlformats.org/officeDocument/2006/relationships/slideLayout" Target="../slideLayouts/slideLayout82.xml"/><Relationship Id="rId2" Type="http://schemas.openxmlformats.org/officeDocument/2006/relationships/notesSlide" Target="../notesSlides/notesSlide3.xml"/><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hyperlink" Target="https://drt-stg.obvious.jp/NearMisses/Hackathon/indexWebApiDemo.html" TargetMode="External"/><Relationship Id="rId7" Type="http://schemas.openxmlformats.org/officeDocument/2006/relationships/image" Target="../media/image65.png"/><Relationship Id="rId8" Type="http://schemas.openxmlformats.org/officeDocument/2006/relationships/image" Target="../media/image6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85.png"/><Relationship Id="rId9" Type="http://schemas.openxmlformats.org/officeDocument/2006/relationships/image" Target="../media/image86.png"/><Relationship Id="rId10" Type="http://schemas.openxmlformats.org/officeDocument/2006/relationships/image" Target="../media/image87.png"/><Relationship Id="rId11" Type="http://schemas.openxmlformats.org/officeDocument/2006/relationships/image" Target="../media/image88.png"/><Relationship Id="rId1" Type="http://schemas.openxmlformats.org/officeDocument/2006/relationships/slideLayout" Target="../slideLayouts/slideLayout84.xml"/><Relationship Id="rId2" Type="http://schemas.openxmlformats.org/officeDocument/2006/relationships/image" Target="../media/image79.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package" Target="../embeddings/Microsoft_Excel_______1.xlsx"/><Relationship Id="rId5" Type="http://schemas.openxmlformats.org/officeDocument/2006/relationships/image" Target="../media/image89.emf"/><Relationship Id="rId1" Type="http://schemas.openxmlformats.org/officeDocument/2006/relationships/vmlDrawing" Target="../drawings/vmlDrawing1.vml"/><Relationship Id="rId2"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9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91.emf"/><Relationship Id="rId3" Type="http://schemas.openxmlformats.org/officeDocument/2006/relationships/image" Target="../media/image92.png"/></Relationships>
</file>

<file path=ppt/slides/_rels/slide16.xml.rels><?xml version="1.0" encoding="UTF-8" standalone="yes"?>
<Relationships xmlns="http://schemas.openxmlformats.org/package/2006/relationships"><Relationship Id="rId3" Type="http://schemas.openxmlformats.org/officeDocument/2006/relationships/image" Target="../media/image93.jpg"/><Relationship Id="rId4" Type="http://schemas.openxmlformats.org/officeDocument/2006/relationships/image" Target="../media/image94.jp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jpg"/><Relationship Id="rId1" Type="http://schemas.openxmlformats.org/officeDocument/2006/relationships/slideLayout" Target="../slideLayouts/slideLayout72.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102.png"/><Relationship Id="rId7" Type="http://schemas.openxmlformats.org/officeDocument/2006/relationships/image" Target="../media/image103.png"/><Relationship Id="rId8" Type="http://schemas.openxmlformats.org/officeDocument/2006/relationships/image" Target="../media/image104.jpeg"/><Relationship Id="rId1" Type="http://schemas.openxmlformats.org/officeDocument/2006/relationships/slideLayout" Target="../slideLayouts/slideLayout54.xml"/><Relationship Id="rId2" Type="http://schemas.openxmlformats.org/officeDocument/2006/relationships/image" Target="../media/image98.png"/></Relationships>
</file>

<file path=ppt/slides/_rels/slide18.xml.rels><?xml version="1.0" encoding="UTF-8" standalone="yes"?>
<Relationships xmlns="http://schemas.openxmlformats.org/package/2006/relationships"><Relationship Id="rId3" Type="http://schemas.openxmlformats.org/officeDocument/2006/relationships/image" Target="../media/image106.emf"/><Relationship Id="rId4" Type="http://schemas.openxmlformats.org/officeDocument/2006/relationships/image" Target="../media/image107.png"/><Relationship Id="rId5" Type="http://schemas.openxmlformats.org/officeDocument/2006/relationships/image" Target="../media/image108.png"/><Relationship Id="rId6" Type="http://schemas.openxmlformats.org/officeDocument/2006/relationships/image" Target="../media/image109.png"/><Relationship Id="rId1" Type="http://schemas.openxmlformats.org/officeDocument/2006/relationships/slideLayout" Target="../slideLayouts/slideLayout41.xml"/><Relationship Id="rId2" Type="http://schemas.openxmlformats.org/officeDocument/2006/relationships/image" Target="../media/image10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image" Target="../media/image24.tiff"/></Relationships>
</file>

<file path=ppt/slides/_rels/slide3.xml.rels><?xml version="1.0" encoding="UTF-8" standalone="yes"?>
<Relationships xmlns="http://schemas.openxmlformats.org/package/2006/relationships"><Relationship Id="rId3" Type="http://schemas.openxmlformats.org/officeDocument/2006/relationships/hyperlink" Target="https://twilio.kddi-web.com/#signup" TargetMode="External"/><Relationship Id="rId4" Type="http://schemas.openxmlformats.org/officeDocument/2006/relationships/hyperlink" Target="https://shard-blog.kddi-web.com/webinfo/36" TargetMode="External"/><Relationship Id="rId5" Type="http://schemas.openxmlformats.org/officeDocument/2006/relationships/hyperlink" Target="https://jp.twilio.com/docs/" TargetMode="External"/><Relationship Id="rId6" Type="http://schemas.openxmlformats.org/officeDocument/2006/relationships/image" Target="../media/image26.png"/><Relationship Id="rId1" Type="http://schemas.openxmlformats.org/officeDocument/2006/relationships/slideLayout" Target="../slideLayouts/slideLayout29.xml"/><Relationship Id="rId2"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7.png"/></Relationships>
</file>

<file path=ppt/slides/_rels/slide5.xml.rels><?xml version="1.0" encoding="UTF-8" standalone="yes"?>
<Relationships xmlns="http://schemas.openxmlformats.org/package/2006/relationships"><Relationship Id="rId9" Type="http://schemas.openxmlformats.org/officeDocument/2006/relationships/image" Target="../media/image32.png"/><Relationship Id="rId20" Type="http://schemas.openxmlformats.org/officeDocument/2006/relationships/image" Target="../media/image39.png"/><Relationship Id="rId21" Type="http://schemas.openxmlformats.org/officeDocument/2006/relationships/audio" Target="../media/audio7.wav"/><Relationship Id="rId22" Type="http://schemas.openxmlformats.org/officeDocument/2006/relationships/image" Target="../media/image40.png"/><Relationship Id="rId23" Type="http://schemas.openxmlformats.org/officeDocument/2006/relationships/image" Target="../media/image41.png"/><Relationship Id="rId24" Type="http://schemas.openxmlformats.org/officeDocument/2006/relationships/image" Target="../media/image42.png"/><Relationship Id="rId25" Type="http://schemas.openxmlformats.org/officeDocument/2006/relationships/image" Target="../media/image43.png"/><Relationship Id="rId26" Type="http://schemas.openxmlformats.org/officeDocument/2006/relationships/image" Target="../media/image44.png"/><Relationship Id="rId27" Type="http://schemas.openxmlformats.org/officeDocument/2006/relationships/image" Target="../media/image45.emf"/><Relationship Id="rId28" Type="http://schemas.openxmlformats.org/officeDocument/2006/relationships/image" Target="../media/image46.png"/><Relationship Id="rId29" Type="http://schemas.openxmlformats.org/officeDocument/2006/relationships/image" Target="../media/image47.png"/><Relationship Id="rId10" Type="http://schemas.openxmlformats.org/officeDocument/2006/relationships/image" Target="../media/image33.png"/><Relationship Id="rId11" Type="http://schemas.openxmlformats.org/officeDocument/2006/relationships/audio" Target="../media/audio3.wav"/><Relationship Id="rId12" Type="http://schemas.openxmlformats.org/officeDocument/2006/relationships/image" Target="../media/image34.png"/><Relationship Id="rId13" Type="http://schemas.openxmlformats.org/officeDocument/2006/relationships/audio" Target="../media/audio4.wav"/><Relationship Id="rId14" Type="http://schemas.openxmlformats.org/officeDocument/2006/relationships/image" Target="../media/image35.png"/><Relationship Id="rId15" Type="http://schemas.openxmlformats.org/officeDocument/2006/relationships/audio" Target="../media/audio5.wav"/><Relationship Id="rId16" Type="http://schemas.openxmlformats.org/officeDocument/2006/relationships/image" Target="../media/image36.png"/><Relationship Id="rId17" Type="http://schemas.openxmlformats.org/officeDocument/2006/relationships/image" Target="../media/image37.png"/><Relationship Id="rId18" Type="http://schemas.openxmlformats.org/officeDocument/2006/relationships/image" Target="../media/image38.png"/><Relationship Id="rId19" Type="http://schemas.openxmlformats.org/officeDocument/2006/relationships/audio" Target="../media/audio6.wav"/><Relationship Id="rId1" Type="http://schemas.openxmlformats.org/officeDocument/2006/relationships/slideLayout" Target="../slideLayouts/slideLayout80.xml"/><Relationship Id="rId2" Type="http://schemas.openxmlformats.org/officeDocument/2006/relationships/notesSlide" Target="../notesSlides/notesSlide1.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audio" Target="../media/audio1.wav"/><Relationship Id="rId6" Type="http://schemas.openxmlformats.org/officeDocument/2006/relationships/image" Target="../media/image30.png"/><Relationship Id="rId7" Type="http://schemas.openxmlformats.org/officeDocument/2006/relationships/audio" Target="../media/audio2.wav"/><Relationship Id="rId8"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hyperlink" Target="https://sites.google.com/a/swallow-incubate.com/webcar-hackathon/" TargetMode="External"/><Relationship Id="rId1" Type="http://schemas.openxmlformats.org/officeDocument/2006/relationships/slideLayout" Target="../slideLayouts/slideLayout57.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1.xml"/><Relationship Id="rId4" Type="http://schemas.openxmlformats.org/officeDocument/2006/relationships/image" Target="../media/image51.png"/><Relationship Id="rId5" Type="http://schemas.openxmlformats.org/officeDocument/2006/relationships/image" Target="../media/image52.jpe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6.png"/><Relationship Id="rId10" Type="http://schemas.openxmlformats.org/officeDocument/2006/relationships/image" Target="../media/image57.png"/><Relationship Id="rId1" Type="http://schemas.microsoft.com/office/2007/relationships/media" Target="../media/media1.mp3"/><Relationship Id="rId2" Type="http://schemas.openxmlformats.org/officeDocument/2006/relationships/audio" Target="../media/media1.mp3"/></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58.png"/><Relationship Id="rId3" Type="http://schemas.openxmlformats.org/officeDocument/2006/relationships/image" Target="../media/image5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image" Target="../media/image60.png"/><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751012" y="1279013"/>
            <a:ext cx="8689976" cy="2509213"/>
          </a:xfrm>
        </p:spPr>
        <p:txBody>
          <a:bodyPr/>
          <a:lstStyle/>
          <a:p>
            <a:r>
              <a:rPr kumimoji="1" lang="ja-JP" altLang="en-US" dirty="0" smtClean="0"/>
              <a:t>協賛社様</a:t>
            </a:r>
            <a:r>
              <a:rPr kumimoji="1" lang="en-US" altLang="ja-JP" dirty="0" smtClean="0"/>
              <a:t> API</a:t>
            </a:r>
            <a:r>
              <a:rPr kumimoji="1" lang="ja-JP" altLang="en-US" dirty="0" smtClean="0"/>
              <a:t>紹介</a:t>
            </a:r>
            <a:endParaRPr kumimoji="1" lang="ja-JP" altLang="en-US" dirty="0"/>
          </a:p>
        </p:txBody>
      </p:sp>
      <p:sp>
        <p:nvSpPr>
          <p:cNvPr id="3" name="サブタイトル 2"/>
          <p:cNvSpPr>
            <a:spLocks noGrp="1"/>
          </p:cNvSpPr>
          <p:nvPr>
            <p:ph type="subTitle" idx="1"/>
          </p:nvPr>
        </p:nvSpPr>
        <p:spPr/>
        <p:txBody>
          <a:bodyPr>
            <a:normAutofit fontScale="92500" lnSpcReduction="10000"/>
          </a:bodyPr>
          <a:lstStyle/>
          <a:p>
            <a:r>
              <a:rPr kumimoji="1" lang="ja-JP" altLang="en-US" dirty="0" smtClean="0"/>
              <a:t>各社</a:t>
            </a:r>
            <a:r>
              <a:rPr kumimoji="1" lang="en-US" altLang="ja-JP" dirty="0" smtClean="0"/>
              <a:t>1</a:t>
            </a:r>
            <a:r>
              <a:rPr kumimoji="1" lang="ja-JP" altLang="en-US" dirty="0" smtClean="0"/>
              <a:t>分でお願いしています</a:t>
            </a:r>
            <a:endParaRPr kumimoji="1" lang="en-US" altLang="ja-JP" dirty="0" smtClean="0"/>
          </a:p>
          <a:p>
            <a:r>
              <a:rPr lang="ja-JP" altLang="en-US" dirty="0" smtClean="0"/>
              <a:t>詳細は個別に</a:t>
            </a:r>
            <a:r>
              <a:rPr lang="en-US" altLang="ja-JP" dirty="0" smtClean="0"/>
              <a:t>API</a:t>
            </a:r>
            <a:r>
              <a:rPr lang="ja-JP" altLang="en-US" dirty="0" smtClean="0"/>
              <a:t>協賛社様にご質問ください</a:t>
            </a:r>
            <a:r>
              <a:rPr lang="ja-JP" altLang="en-US" dirty="0" smtClean="0"/>
              <a:t>！</a:t>
            </a:r>
            <a:endParaRPr lang="en-US" altLang="ja-JP" dirty="0" smtClean="0"/>
          </a:p>
          <a:p>
            <a:r>
              <a:rPr lang="ja-JP" altLang="en-US" dirty="0" smtClean="0"/>
              <a:t>詳細は</a:t>
            </a:r>
            <a:r>
              <a:rPr lang="en-US" altLang="ja-JP" dirty="0" smtClean="0"/>
              <a:t>slack</a:t>
            </a:r>
            <a:r>
              <a:rPr lang="ja-JP" altLang="en-US" smtClean="0"/>
              <a:t>を参照ください！</a:t>
            </a:r>
            <a:endParaRPr lang="en-US" altLang="ja-JP" dirty="0" smtClean="0"/>
          </a:p>
          <a:p>
            <a:endParaRPr kumimoji="1" lang="en-US" altLang="ja-JP" dirty="0"/>
          </a:p>
        </p:txBody>
      </p:sp>
      <p:sp>
        <p:nvSpPr>
          <p:cNvPr id="5" name="正方形/長方形 4"/>
          <p:cNvSpPr/>
          <p:nvPr/>
        </p:nvSpPr>
        <p:spPr>
          <a:xfrm>
            <a:off x="5912424" y="3244334"/>
            <a:ext cx="367152" cy="369332"/>
          </a:xfrm>
          <a:prstGeom prst="rect">
            <a:avLst/>
          </a:prstGeom>
        </p:spPr>
        <p:txBody>
          <a:bodyPr wrap="none">
            <a:spAutoFit/>
          </a:bodyPr>
          <a:lstStyle/>
          <a:p>
            <a:r>
              <a:rPr kumimoji="1" lang="en-US" altLang="ja-JP" dirty="0"/>
              <a:t>LT</a:t>
            </a:r>
            <a:endParaRPr lang="ja-JP" altLang="en-US" dirty="0"/>
          </a:p>
        </p:txBody>
      </p:sp>
    </p:spTree>
    <p:extLst>
      <p:ext uri="{BB962C8B-B14F-4D97-AF65-F5344CB8AC3E}">
        <p14:creationId xmlns:p14="http://schemas.microsoft.com/office/powerpoint/2010/main" val="1639765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p:cNvSpPr>
            <a:spLocks noGrp="1"/>
          </p:cNvSpPr>
          <p:nvPr>
            <p:ph idx="11"/>
          </p:nvPr>
        </p:nvSpPr>
        <p:spPr>
          <a:xfrm>
            <a:off x="1693624" y="1538791"/>
            <a:ext cx="8812866" cy="4288464"/>
          </a:xfrm>
          <a:solidFill>
            <a:schemeClr val="bg1"/>
          </a:solidFill>
          <a:ln>
            <a:solidFill>
              <a:schemeClr val="tx1"/>
            </a:solidFill>
          </a:ln>
        </p:spPr>
        <p:txBody>
          <a:bodyPr/>
          <a:lstStyle/>
          <a:p>
            <a:endParaRPr kumimoji="1" lang="en-US" altLang="ja-JP" dirty="0" smtClean="0"/>
          </a:p>
          <a:p>
            <a:endParaRPr lang="en-US" altLang="ja-JP" dirty="0"/>
          </a:p>
          <a:p>
            <a:endParaRPr kumimoji="1" lang="en-US" altLang="ja-JP" dirty="0" smtClean="0"/>
          </a:p>
          <a:p>
            <a:endParaRPr lang="en-US" altLang="ja-JP" dirty="0"/>
          </a:p>
          <a:p>
            <a:endParaRPr kumimoji="1" lang="en-US" altLang="ja-JP" dirty="0" smtClean="0"/>
          </a:p>
          <a:p>
            <a:endParaRPr lang="en-US" altLang="ja-JP" dirty="0"/>
          </a:p>
          <a:p>
            <a:endParaRPr kumimoji="1" lang="en-US" altLang="ja-JP" dirty="0" smtClean="0"/>
          </a:p>
          <a:p>
            <a:endParaRPr lang="en-US" altLang="ja-JP" dirty="0"/>
          </a:p>
          <a:p>
            <a:endParaRPr kumimoji="1" lang="en-US" altLang="ja-JP" dirty="0" smtClean="0"/>
          </a:p>
          <a:p>
            <a:endParaRPr lang="en-US" altLang="ja-JP" dirty="0"/>
          </a:p>
        </p:txBody>
      </p:sp>
      <p:sp>
        <p:nvSpPr>
          <p:cNvPr id="10" name="四角形吹き出し 9"/>
          <p:cNvSpPr/>
          <p:nvPr/>
        </p:nvSpPr>
        <p:spPr bwMode="auto">
          <a:xfrm>
            <a:off x="1775521" y="1583795"/>
            <a:ext cx="5535615" cy="2785378"/>
          </a:xfrm>
          <a:prstGeom prst="wedgeRectCallout">
            <a:avLst>
              <a:gd name="adj1" fmla="val 17746"/>
              <a:gd name="adj2" fmla="val 31316"/>
            </a:avLst>
          </a:prstGeom>
          <a:solidFill>
            <a:schemeClr val="bg1"/>
          </a:solidFill>
          <a:ln/>
          <a:extLst/>
        </p:spPr>
        <p:style>
          <a:lnRef idx="1">
            <a:schemeClr val="dk1"/>
          </a:lnRef>
          <a:fillRef idx="2">
            <a:schemeClr val="dk1"/>
          </a:fillRef>
          <a:effectRef idx="1">
            <a:schemeClr val="dk1"/>
          </a:effectRef>
          <a:fontRef idx="minor">
            <a:schemeClr val="dk1"/>
          </a:fontRef>
        </p:style>
        <p:txBody>
          <a:bodyPr vert="horz" wrap="square" lIns="54000" tIns="45720" rIns="54000" bIns="45720" numCol="1" rtlCol="0" anchor="t" anchorCtr="0" compatLnSpc="1">
            <a:prstTxWarp prst="textNoShape">
              <a:avLst/>
            </a:prstTxWarp>
            <a:spAutoFit/>
          </a:bodyPr>
          <a:lstStyle/>
          <a:p>
            <a:pPr defTabSz="914400" fontAlgn="base">
              <a:spcBef>
                <a:spcPct val="50000"/>
              </a:spcBef>
              <a:spcAft>
                <a:spcPct val="0"/>
              </a:spcAft>
            </a:pPr>
            <a:r>
              <a:rPr kumimoji="1" lang="ja-JP" altLang="en-US" sz="1400" b="1" i="1" dirty="0">
                <a:solidFill>
                  <a:prstClr val="black"/>
                </a:solidFill>
                <a:latin typeface="Meiryo UI" pitchFamily="50" charset="-128"/>
                <a:ea typeface="Meiryo UI" pitchFamily="50" charset="-128"/>
                <a:cs typeface="Meiryo UI" pitchFamily="50" charset="-128"/>
              </a:rPr>
              <a:t>■今回提供データ（ヒヤリハット地点情報）</a:t>
            </a:r>
            <a:endParaRPr kumimoji="1" lang="en-US" altLang="ja-JP" sz="1400" b="1" i="1" dirty="0">
              <a:solidFill>
                <a:prstClr val="black"/>
              </a:solidFill>
              <a:latin typeface="Meiryo UI" pitchFamily="50" charset="-128"/>
              <a:ea typeface="Meiryo UI" pitchFamily="50" charset="-128"/>
              <a:cs typeface="Meiryo UI" pitchFamily="50" charset="-128"/>
            </a:endParaRPr>
          </a:p>
          <a:p>
            <a:pPr defTabSz="914400" fontAlgn="base">
              <a:spcBef>
                <a:spcPct val="50000"/>
              </a:spcBef>
              <a:spcAft>
                <a:spcPct val="0"/>
              </a:spcAft>
            </a:pPr>
            <a:r>
              <a:rPr kumimoji="1" lang="ja-JP" altLang="en-US" sz="1400" b="1" i="1" dirty="0">
                <a:solidFill>
                  <a:prstClr val="black"/>
                </a:solidFill>
                <a:latin typeface="Meiryo UI" pitchFamily="50" charset="-128"/>
                <a:ea typeface="Meiryo UI" pitchFamily="50" charset="-128"/>
                <a:cs typeface="Meiryo UI" pitchFamily="50" charset="-128"/>
              </a:rPr>
              <a:t>　①ＩＤ、②発生日時、③天候、④気温、</a:t>
            </a:r>
            <a:endParaRPr kumimoji="1" lang="en-US" altLang="ja-JP" sz="1400" b="1" i="1" dirty="0">
              <a:solidFill>
                <a:prstClr val="black"/>
              </a:solidFill>
              <a:latin typeface="Meiryo UI" pitchFamily="50" charset="-128"/>
              <a:ea typeface="Meiryo UI" pitchFamily="50" charset="-128"/>
              <a:cs typeface="Meiryo UI" pitchFamily="50" charset="-128"/>
            </a:endParaRPr>
          </a:p>
          <a:p>
            <a:pPr defTabSz="914400" fontAlgn="base">
              <a:spcBef>
                <a:spcPct val="50000"/>
              </a:spcBef>
              <a:spcAft>
                <a:spcPct val="0"/>
              </a:spcAft>
            </a:pPr>
            <a:r>
              <a:rPr kumimoji="1" lang="ja-JP" altLang="en-US" sz="1400" b="1" i="1" dirty="0">
                <a:solidFill>
                  <a:prstClr val="black"/>
                </a:solidFill>
                <a:latin typeface="Meiryo UI" pitchFamily="50" charset="-128"/>
                <a:ea typeface="Meiryo UI" pitchFamily="50" charset="-128"/>
                <a:cs typeface="Meiryo UI" pitchFamily="50" charset="-128"/>
              </a:rPr>
              <a:t>　⑤世界測地系緯度、⑥世界測地系経度、⑦性別、⑧年齢、⑨社歴、</a:t>
            </a:r>
            <a:endParaRPr kumimoji="1" lang="en-US" altLang="ja-JP" sz="1400" b="1" i="1" dirty="0">
              <a:solidFill>
                <a:prstClr val="black"/>
              </a:solidFill>
              <a:latin typeface="Meiryo UI" pitchFamily="50" charset="-128"/>
              <a:ea typeface="Meiryo UI" pitchFamily="50" charset="-128"/>
              <a:cs typeface="Meiryo UI" pitchFamily="50" charset="-128"/>
            </a:endParaRPr>
          </a:p>
          <a:p>
            <a:pPr defTabSz="914400" fontAlgn="base">
              <a:spcBef>
                <a:spcPct val="50000"/>
              </a:spcBef>
              <a:spcAft>
                <a:spcPct val="0"/>
              </a:spcAft>
            </a:pPr>
            <a:r>
              <a:rPr kumimoji="1" lang="ja-JP" altLang="en-US" sz="1400" b="1" i="1" dirty="0">
                <a:solidFill>
                  <a:prstClr val="black"/>
                </a:solidFill>
                <a:latin typeface="Meiryo UI" pitchFamily="50" charset="-128"/>
                <a:ea typeface="Meiryo UI" pitchFamily="50" charset="-128"/>
                <a:cs typeface="Meiryo UI" pitchFamily="50" charset="-128"/>
              </a:rPr>
              <a:t>　⑩免許証、⑪ヒヤリ度、⑫Ｇ値、⑬衝撃種別、⑭加減速種別</a:t>
            </a:r>
            <a:endParaRPr kumimoji="1" lang="en-US" altLang="ja-JP" sz="1400" b="1" i="1" dirty="0">
              <a:solidFill>
                <a:prstClr val="black"/>
              </a:solidFill>
              <a:latin typeface="Meiryo UI" pitchFamily="50" charset="-128"/>
              <a:ea typeface="Meiryo UI" pitchFamily="50" charset="-128"/>
              <a:cs typeface="Meiryo UI" pitchFamily="50" charset="-128"/>
            </a:endParaRPr>
          </a:p>
          <a:p>
            <a:pPr defTabSz="914400" fontAlgn="base">
              <a:spcBef>
                <a:spcPct val="50000"/>
              </a:spcBef>
              <a:spcAft>
                <a:spcPct val="0"/>
              </a:spcAft>
            </a:pPr>
            <a:endParaRPr kumimoji="1" lang="en-US" altLang="ja-JP" sz="1400" b="1" i="1" dirty="0">
              <a:solidFill>
                <a:prstClr val="black"/>
              </a:solidFill>
              <a:latin typeface="Meiryo UI" pitchFamily="50" charset="-128"/>
              <a:ea typeface="Meiryo UI" pitchFamily="50" charset="-128"/>
              <a:cs typeface="Meiryo UI" pitchFamily="50" charset="-128"/>
            </a:endParaRPr>
          </a:p>
          <a:p>
            <a:pPr defTabSz="914400" fontAlgn="base">
              <a:spcBef>
                <a:spcPct val="0"/>
              </a:spcBef>
              <a:spcAft>
                <a:spcPct val="0"/>
              </a:spcAft>
            </a:pPr>
            <a:r>
              <a:rPr kumimoji="1" lang="ja-JP" altLang="en-US" sz="1400" b="1" dirty="0">
                <a:solidFill>
                  <a:prstClr val="black"/>
                </a:solidFill>
                <a:latin typeface="Meiryo UI" pitchFamily="50" charset="-128"/>
                <a:ea typeface="Meiryo UI" pitchFamily="50" charset="-128"/>
                <a:cs typeface="Meiryo UI" pitchFamily="50" charset="-128"/>
              </a:rPr>
              <a:t>■今回提供方法</a:t>
            </a:r>
            <a:endParaRPr kumimoji="1" lang="en-US" altLang="ja-JP" sz="1400" b="1" dirty="0">
              <a:solidFill>
                <a:prstClr val="black"/>
              </a:solidFill>
              <a:latin typeface="Meiryo UI" pitchFamily="50" charset="-128"/>
              <a:ea typeface="Meiryo UI" pitchFamily="50" charset="-128"/>
              <a:cs typeface="Meiryo UI" pitchFamily="50" charset="-128"/>
            </a:endParaRPr>
          </a:p>
          <a:p>
            <a:pPr defTabSz="914400" fontAlgn="base">
              <a:spcBef>
                <a:spcPct val="0"/>
              </a:spcBef>
              <a:spcAft>
                <a:spcPct val="0"/>
              </a:spcAft>
            </a:pPr>
            <a:r>
              <a:rPr kumimoji="1" lang="ja-JP" altLang="en-US" sz="1400" b="1" dirty="0">
                <a:solidFill>
                  <a:prstClr val="black"/>
                </a:solidFill>
                <a:latin typeface="Meiryo UI" pitchFamily="50" charset="-128"/>
                <a:ea typeface="Meiryo UI" pitchFamily="50" charset="-128"/>
                <a:cs typeface="Meiryo UI" pitchFamily="50" charset="-128"/>
              </a:rPr>
              <a:t>　 ＷｅｂＡＰＩ</a:t>
            </a:r>
            <a:endParaRPr kumimoji="1" lang="en-US" altLang="ja-JP" sz="1400" b="1" dirty="0">
              <a:solidFill>
                <a:prstClr val="black"/>
              </a:solidFill>
              <a:latin typeface="Meiryo UI" pitchFamily="50" charset="-128"/>
              <a:ea typeface="Meiryo UI" pitchFamily="50" charset="-128"/>
              <a:cs typeface="Meiryo UI" pitchFamily="50" charset="-128"/>
            </a:endParaRPr>
          </a:p>
          <a:p>
            <a:pPr defTabSz="914400" fontAlgn="base">
              <a:spcBef>
                <a:spcPct val="0"/>
              </a:spcBef>
              <a:spcAft>
                <a:spcPct val="0"/>
              </a:spcAft>
            </a:pPr>
            <a:r>
              <a:rPr kumimoji="1" lang="ja-JP" altLang="en-US" sz="1400" b="1" dirty="0">
                <a:solidFill>
                  <a:prstClr val="black"/>
                </a:solidFill>
                <a:latin typeface="Meiryo UI" pitchFamily="50" charset="-128"/>
                <a:ea typeface="Meiryo UI" pitchFamily="50" charset="-128"/>
                <a:cs typeface="Meiryo UI" pitchFamily="50" charset="-128"/>
              </a:rPr>
              <a:t> （ＲＥＳＴ方式）</a:t>
            </a:r>
            <a:endParaRPr kumimoji="1" lang="en-US" altLang="ja-JP" sz="1400" b="1" i="1" dirty="0">
              <a:solidFill>
                <a:prstClr val="black"/>
              </a:solidFill>
              <a:latin typeface="Meiryo UI" pitchFamily="50" charset="-128"/>
              <a:ea typeface="Meiryo UI" pitchFamily="50" charset="-128"/>
              <a:cs typeface="Meiryo UI" pitchFamily="50" charset="-128"/>
            </a:endParaRPr>
          </a:p>
          <a:p>
            <a:pPr defTabSz="914400" fontAlgn="base">
              <a:spcBef>
                <a:spcPct val="50000"/>
              </a:spcBef>
              <a:spcAft>
                <a:spcPct val="0"/>
              </a:spcAft>
            </a:pPr>
            <a:endParaRPr kumimoji="1" lang="ja-JP" altLang="en-US" sz="1400" b="1" i="1" dirty="0">
              <a:solidFill>
                <a:prstClr val="black"/>
              </a:solidFill>
              <a:latin typeface="Meiryo UI" pitchFamily="50" charset="-128"/>
              <a:ea typeface="Meiryo UI" pitchFamily="50" charset="-128"/>
              <a:cs typeface="Meiryo UI" pitchFamily="50" charset="-128"/>
            </a:endParaRPr>
          </a:p>
        </p:txBody>
      </p:sp>
      <p:pic>
        <p:nvPicPr>
          <p:cNvPr id="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621" y="6552663"/>
            <a:ext cx="1035114" cy="282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タイトル 1"/>
          <p:cNvSpPr>
            <a:spLocks noGrp="1"/>
          </p:cNvSpPr>
          <p:nvPr>
            <p:ph type="ctrTitle"/>
          </p:nvPr>
        </p:nvSpPr>
        <p:spPr/>
        <p:txBody>
          <a:bodyPr/>
          <a:lstStyle/>
          <a:p>
            <a:r>
              <a:rPr lang="ja-JP" altLang="en-US" dirty="0" smtClean="0"/>
              <a:t>■ヒヤリハット地点情報</a:t>
            </a:r>
            <a:r>
              <a:rPr lang="en-US" altLang="ja-JP" dirty="0" smtClean="0"/>
              <a:t>API</a:t>
            </a:r>
            <a:r>
              <a:rPr lang="ja-JP" altLang="en-US" dirty="0" smtClean="0"/>
              <a:t>チュートリアル</a:t>
            </a:r>
            <a:endParaRPr kumimoji="1" lang="ja-JP" altLang="en-US" dirty="0"/>
          </a:p>
        </p:txBody>
      </p:sp>
      <p:sp>
        <p:nvSpPr>
          <p:cNvPr id="4" name="コンテンツ プレースホルダー 3"/>
          <p:cNvSpPr>
            <a:spLocks noGrp="1"/>
          </p:cNvSpPr>
          <p:nvPr>
            <p:ph idx="1"/>
          </p:nvPr>
        </p:nvSpPr>
        <p:spPr>
          <a:xfrm>
            <a:off x="1685510" y="728701"/>
            <a:ext cx="8837211" cy="810090"/>
          </a:xfrm>
          <a:solidFill>
            <a:srgbClr val="0070C0"/>
          </a:solidFill>
          <a:ln/>
        </p:spPr>
        <p:style>
          <a:lnRef idx="1">
            <a:schemeClr val="accent3"/>
          </a:lnRef>
          <a:fillRef idx="3">
            <a:schemeClr val="accent3"/>
          </a:fillRef>
          <a:effectRef idx="2">
            <a:schemeClr val="accent3"/>
          </a:effectRef>
          <a:fontRef idx="minor">
            <a:schemeClr val="lt1"/>
          </a:fontRef>
        </p:style>
        <p:txBody>
          <a:bodyPr/>
          <a:lstStyle/>
          <a:p>
            <a:r>
              <a:rPr lang="ja-JP" altLang="en-US" sz="1600" dirty="0"/>
              <a:t>商用車向け通信型ドライブレコーダ（クラウド連携版）にて蓄積してきた弊社ビックデータの</a:t>
            </a:r>
            <a:endParaRPr lang="en-US" altLang="ja-JP" sz="1600" dirty="0"/>
          </a:p>
          <a:p>
            <a:r>
              <a:rPr lang="ja-JP" altLang="en-US" sz="1600" dirty="0"/>
              <a:t>ヒヤリハット地点情報をＷｅｂＡＰＩ経由にて一部の約４，０００件程度提供</a:t>
            </a:r>
            <a:r>
              <a:rPr lang="en-US" altLang="ja-JP" sz="1600" dirty="0"/>
              <a:t>【</a:t>
            </a:r>
            <a:r>
              <a:rPr lang="ja-JP" altLang="en-US" sz="1600" dirty="0"/>
              <a:t>本会期中期間限定</a:t>
            </a:r>
            <a:r>
              <a:rPr lang="en-US" altLang="ja-JP" sz="1600" dirty="0"/>
              <a:t>】</a:t>
            </a:r>
            <a:endParaRPr lang="ja-JP" altLang="en-US" sz="1600" dirty="0"/>
          </a:p>
        </p:txBody>
      </p:sp>
      <p:pic>
        <p:nvPicPr>
          <p:cNvPr id="1026" name="Picture 2" descr="C:\Users\fj5687jm\AppData\Local\Microsoft\Windows\Temporary Internet Files\Content.IE5\H29SR7II\cloud-47582_960_72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3306" y="4374106"/>
            <a:ext cx="8227375" cy="302143"/>
          </a:xfrm>
          <a:prstGeom prst="rect">
            <a:avLst/>
          </a:prstGeom>
          <a:noFill/>
          <a:extLst>
            <a:ext uri="{909E8E84-426E-40DD-AFC4-6F175D3DCCD1}">
              <a14:hiddenFill xmlns:a14="http://schemas.microsoft.com/office/drawing/2010/main">
                <a:solidFill>
                  <a:srgbClr val="FFFFFF"/>
                </a:solidFill>
              </a14:hiddenFill>
            </a:ext>
          </a:extLst>
        </p:spPr>
      </p:pic>
      <p:sp>
        <p:nvSpPr>
          <p:cNvPr id="6" name="フローチャート : 磁気ディスク 5"/>
          <p:cNvSpPr/>
          <p:nvPr/>
        </p:nvSpPr>
        <p:spPr bwMode="auto">
          <a:xfrm>
            <a:off x="1415481" y="2663916"/>
            <a:ext cx="2385265" cy="733663"/>
          </a:xfrm>
          <a:prstGeom prst="flowChartMagneticDis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BFBFBF"/>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4000" tIns="45720" rIns="54000" bIns="45720" numCol="1" rtlCol="0" anchor="t" anchorCtr="0" compatLnSpc="1">
            <a:prstTxWarp prst="textNoShape">
              <a:avLst/>
            </a:prstTxWarp>
            <a:spAutoFit/>
          </a:bodyPr>
          <a:lstStyle/>
          <a:p>
            <a:pPr defTabSz="914400" fontAlgn="base">
              <a:spcBef>
                <a:spcPct val="50000"/>
              </a:spcBef>
              <a:spcAft>
                <a:spcPct val="0"/>
              </a:spcAft>
            </a:pPr>
            <a:endParaRPr kumimoji="1" lang="ja-JP" altLang="en-US">
              <a:solidFill>
                <a:prstClr val="black"/>
              </a:solidFill>
              <a:latin typeface="HGP創英角ｺﾞｼｯｸUB" pitchFamily="50" charset="-128"/>
              <a:ea typeface="HGP創英角ｺﾞｼｯｸUB" pitchFamily="50" charset="-128"/>
            </a:endParaRPr>
          </a:p>
        </p:txBody>
      </p:sp>
      <p:pic>
        <p:nvPicPr>
          <p:cNvPr id="1027" name="Picture 3" descr="C:\Users\fj5687jm\AppData\Local\Microsoft\Windows\Temporary Internet Files\Content.IE5\OETNJ7LJ\database-33410_960_72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18708" y="3061122"/>
            <a:ext cx="1722397" cy="1080120"/>
          </a:xfrm>
          <a:prstGeom prst="rect">
            <a:avLst/>
          </a:prstGeom>
          <a:noFill/>
          <a:extLst>
            <a:ext uri="{909E8E84-426E-40DD-AFC4-6F175D3DCCD1}">
              <a14:hiddenFill xmlns:a14="http://schemas.microsoft.com/office/drawing/2010/main">
                <a:solidFill>
                  <a:srgbClr val="FFFFFF"/>
                </a:solidFill>
              </a14:hiddenFill>
            </a:ext>
          </a:extLst>
        </p:spPr>
      </p:pic>
      <p:sp>
        <p:nvSpPr>
          <p:cNvPr id="12" name="コンテンツ プレースホルダー 4"/>
          <p:cNvSpPr txBox="1">
            <a:spLocks/>
          </p:cNvSpPr>
          <p:nvPr/>
        </p:nvSpPr>
        <p:spPr bwMode="auto">
          <a:xfrm>
            <a:off x="1685510" y="5827256"/>
            <a:ext cx="8820980" cy="678047"/>
          </a:xfrm>
          <a:prstGeom prst="rect">
            <a:avLst/>
          </a:prstGeom>
          <a:solidFill>
            <a:schemeClr val="bg1"/>
          </a:solidFill>
          <a:ln>
            <a:headEnd/>
            <a:tailEn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anchor="t" anchorCtr="0" compatLnSpc="1">
            <a:prstTxWarp prst="textNoShape">
              <a:avLst/>
            </a:prstTxWarp>
          </a:bodyPr>
          <a:lstStyle>
            <a:lvl1pPr marL="0" marR="0" indent="0" algn="l" defTabSz="914400" rtl="0" eaLnBrk="0" fontAlgn="base" latinLnBrk="0" hangingPunct="0">
              <a:lnSpc>
                <a:spcPct val="150000"/>
              </a:lnSpc>
              <a:spcBef>
                <a:spcPct val="20000"/>
              </a:spcBef>
              <a:spcAft>
                <a:spcPct val="0"/>
              </a:spcAft>
              <a:buClrTx/>
              <a:buSzTx/>
              <a:buFontTx/>
              <a:buNone/>
              <a:tabLst/>
              <a:defRPr kumimoji="1" sz="1600" b="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lgn="l" rtl="0" eaLnBrk="0" fontAlgn="base" hangingPunct="0">
              <a:lnSpc>
                <a:spcPct val="130000"/>
              </a:lnSpc>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rtl="0" eaLnBrk="0" fontAlgn="base" hangingPunct="0">
              <a:lnSpc>
                <a:spcPct val="130000"/>
              </a:lnSpc>
              <a:spcBef>
                <a:spcPct val="20000"/>
              </a:spcBef>
              <a:spcAft>
                <a:spcPct val="0"/>
              </a:spcAft>
              <a:buChar char="•"/>
              <a:defRPr kumimoji="1" sz="1400">
                <a:solidFill>
                  <a:schemeClr val="tx1"/>
                </a:solidFill>
                <a:latin typeface="メイリオ" pitchFamily="50" charset="-128"/>
                <a:ea typeface="メイリオ" pitchFamily="50" charset="-128"/>
                <a:cs typeface="メイリオ" pitchFamily="50" charset="-128"/>
              </a:defRPr>
            </a:lvl3pPr>
            <a:lvl4pPr marL="1600200" indent="-228600" algn="l" rtl="0" eaLnBrk="0" fontAlgn="base" hangingPunct="0">
              <a:lnSpc>
                <a:spcPct val="130000"/>
              </a:lnSpc>
              <a:spcBef>
                <a:spcPct val="20000"/>
              </a:spcBef>
              <a:spcAft>
                <a:spcPct val="0"/>
              </a:spcAft>
              <a:buChar char="–"/>
              <a:defRPr kumimoji="1" sz="1200">
                <a:solidFill>
                  <a:schemeClr val="tx1"/>
                </a:solidFill>
                <a:latin typeface="メイリオ" pitchFamily="50" charset="-128"/>
                <a:ea typeface="メイリオ" pitchFamily="50" charset="-128"/>
                <a:cs typeface="メイリオ" pitchFamily="50" charset="-128"/>
              </a:defRPr>
            </a:lvl4pPr>
            <a:lvl5pPr marL="2057400" indent="-228600" algn="l" rtl="0" eaLnBrk="0" fontAlgn="base" hangingPunct="0">
              <a:lnSpc>
                <a:spcPct val="130000"/>
              </a:lnSpc>
              <a:spcBef>
                <a:spcPct val="20000"/>
              </a:spcBef>
              <a:spcAft>
                <a:spcPct val="0"/>
              </a:spcAft>
              <a:buChar char="»"/>
              <a:defRPr kumimoji="1" sz="1050">
                <a:solidFill>
                  <a:schemeClr val="tx1"/>
                </a:solidFill>
                <a:latin typeface="メイリオ" pitchFamily="50" charset="-128"/>
                <a:ea typeface="メイリオ" pitchFamily="50" charset="-128"/>
                <a:cs typeface="メイリオ" pitchFamily="50" charset="-128"/>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lgn="ctr"/>
            <a:r>
              <a:rPr lang="ja-JP" altLang="en-US" sz="1200" b="1" dirty="0">
                <a:solidFill>
                  <a:prstClr val="black"/>
                </a:solidFill>
              </a:rPr>
              <a:t>ＷｅｂＡＰＩのＩ／Ｆ詳細は以下のデモサイトより「ヒヤリハット地点情報インターフェース仕様書」をダウンロードして御参照ください。</a:t>
            </a:r>
            <a:endParaRPr lang="en-US" altLang="ja-JP" sz="1200" b="1" dirty="0">
              <a:solidFill>
                <a:prstClr val="black"/>
              </a:solidFill>
            </a:endParaRPr>
          </a:p>
          <a:p>
            <a:pPr algn="ctr"/>
            <a:r>
              <a:rPr lang="en-US" altLang="ja-JP" sz="1200" b="1" dirty="0">
                <a:solidFill>
                  <a:prstClr val="black"/>
                </a:solidFill>
                <a:hlinkClick r:id="rId6"/>
              </a:rPr>
              <a:t>https://drt-stg.obvious.jp/NearMisses/Hackathon/indexWebApiDemo.html</a:t>
            </a:r>
            <a:r>
              <a:rPr lang="ja-JP" altLang="en-US" sz="1200" b="1" dirty="0">
                <a:solidFill>
                  <a:prstClr val="black"/>
                </a:solidFill>
              </a:rPr>
              <a:t>　　　★証明書の警告は無視ください。</a:t>
            </a:r>
            <a:endParaRPr lang="en-US" altLang="ja-JP" sz="1200" b="1" dirty="0">
              <a:solidFill>
                <a:prstClr val="black"/>
              </a:solidFill>
            </a:endParaRPr>
          </a:p>
          <a:p>
            <a:pPr algn="ctr"/>
            <a:endParaRPr lang="ja-JP" altLang="en-US" sz="1200" b="1" dirty="0">
              <a:solidFill>
                <a:prstClr val="black"/>
              </a:solidFill>
            </a:endParaRPr>
          </a:p>
        </p:txBody>
      </p:sp>
      <p:cxnSp>
        <p:nvCxnSpPr>
          <p:cNvPr id="13" name="直線コネクタ 12"/>
          <p:cNvCxnSpPr/>
          <p:nvPr/>
        </p:nvCxnSpPr>
        <p:spPr bwMode="auto">
          <a:xfrm flipH="1">
            <a:off x="6689930" y="2168860"/>
            <a:ext cx="1476300" cy="450050"/>
          </a:xfrm>
          <a:prstGeom prst="lin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BFBFBF"/>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5" name="直線コネクタ 14"/>
          <p:cNvCxnSpPr/>
          <p:nvPr/>
        </p:nvCxnSpPr>
        <p:spPr bwMode="auto">
          <a:xfrm flipH="1">
            <a:off x="6689930" y="2168860"/>
            <a:ext cx="1476300" cy="450050"/>
          </a:xfrm>
          <a:prstGeom prst="lin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BFBFBF"/>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17016" y="4912698"/>
            <a:ext cx="929094" cy="541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3372" y="5388683"/>
            <a:ext cx="1002445" cy="438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85910" y="4797106"/>
            <a:ext cx="980056" cy="523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60586" y="5365026"/>
            <a:ext cx="997437" cy="436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75078" y="4929462"/>
            <a:ext cx="1050793" cy="409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descr="C:\Users\fj5687jm\AppData\Local\Microsoft\Windows\Temporary Internet Files\Content.IE5\OETNJ7LJ\1070601182_0fe532a667[1].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448210" y="4995618"/>
            <a:ext cx="318105" cy="31810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1" descr="C:\Users\fj5687jm\AppData\Local\Microsoft\Windows\Temporary Internet Files\Content.IE5\OETNJ7LJ\1070601182_0fe532a667[1].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57600" y="5448917"/>
            <a:ext cx="318105" cy="3181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1" descr="C:\Users\fj5687jm\AppData\Local\Microsoft\Windows\Temporary Internet Files\Content.IE5\OETNJ7LJ\1070601182_0fe532a667[1].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26212" y="5034306"/>
            <a:ext cx="318105" cy="31810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1" descr="C:\Users\fj5687jm\AppData\Local\Microsoft\Windows\Temporary Internet Files\Content.IE5\OETNJ7LJ\1070601182_0fe532a667[1].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18741" y="5070579"/>
            <a:ext cx="318105" cy="31810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1" descr="C:\Users\fj5687jm\AppData\Local\Microsoft\Windows\Temporary Internet Files\Content.IE5\OETNJ7LJ\1070601182_0fe532a667[1].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122560" y="4953822"/>
            <a:ext cx="318105" cy="318105"/>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C:\Users\fj5687jm\AppData\Local\Microsoft\Windows\Temporary Internet Files\Content.IE5\0DJ4CXEK\lgi01a201307120800[1].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V="1">
            <a:off x="9192159" y="4676503"/>
            <a:ext cx="256051" cy="27893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3" descr="C:\Users\fj5687jm\AppData\Local\Microsoft\Windows\Temporary Internet Files\Content.IE5\0DJ4CXEK\lgi01a201307120800[1].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V="1">
            <a:off x="5884799" y="4688518"/>
            <a:ext cx="256051" cy="27893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3" descr="C:\Users\fj5687jm\AppData\Local\Microsoft\Windows\Temporary Internet Files\Content.IE5\0DJ4CXEK\lgi01a201307120800[1].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flipV="1">
            <a:off x="3935450" y="4686059"/>
            <a:ext cx="256051" cy="27893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3" descr="C:\Users\fj5687jm\AppData\Local\Microsoft\Windows\Temporary Internet Files\Content.IE5\0DJ4CXEK\lgi01a201307120800[1].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flipV="1">
            <a:off x="2818741" y="4716685"/>
            <a:ext cx="256051" cy="2789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Users\fj5687jm\AppData\Local\Microsoft\Windows\Temporary Internet Files\Content.IE5\ZNNRDYMX\gatag-00004879[1].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3216019" y="5097466"/>
            <a:ext cx="284006" cy="266256"/>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C:\Users\fj5687jm\AppData\Local\Microsoft\Windows\Temporary Internet Files\Content.IE5\0DJ4CXEK\gatag-00002355[1].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51195" y="5091844"/>
            <a:ext cx="294403" cy="29440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Users\fj5687jm\AppData\Local\Microsoft\Windows\Temporary Internet Files\Content.IE5\7MOT6Z47\lgi01c201406171200[1].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361380" y="4716686"/>
            <a:ext cx="292364" cy="237831"/>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C:\Users\fj5687jm\AppData\Local\Microsoft\Windows\Temporary Internet Files\Content.IE5\N4W6RBBM\gi01b201406171200[1].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250795" y="4666101"/>
            <a:ext cx="326772" cy="2620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fj5687jm\AppData\Local\Microsoft\Windows\Temporary Internet Files\Content.IE5\K3YFGJ48\gatag-00002356[1].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917434" y="5442057"/>
            <a:ext cx="293796" cy="284615"/>
          </a:xfrm>
          <a:prstGeom prst="rect">
            <a:avLst/>
          </a:prstGeom>
          <a:noFill/>
          <a:extLst>
            <a:ext uri="{909E8E84-426E-40DD-AFC4-6F175D3DCCD1}">
              <a14:hiddenFill xmlns:a14="http://schemas.microsoft.com/office/drawing/2010/main">
                <a:solidFill>
                  <a:srgbClr val="FFFFFF"/>
                </a:solidFill>
              </a14:hiddenFill>
            </a:ext>
          </a:extLst>
        </p:spPr>
      </p:pic>
      <p:sp>
        <p:nvSpPr>
          <p:cNvPr id="31" name="雲形吹き出し 30"/>
          <p:cNvSpPr/>
          <p:nvPr/>
        </p:nvSpPr>
        <p:spPr bwMode="auto">
          <a:xfrm>
            <a:off x="7428081" y="3170858"/>
            <a:ext cx="1892103" cy="562213"/>
          </a:xfrm>
          <a:prstGeom prst="cloudCallou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BFBFBF"/>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4000" tIns="45720" rIns="54000" bIns="45720" numCol="1" rtlCol="0" anchor="t" anchorCtr="0" compatLnSpc="1">
            <a:prstTxWarp prst="textNoShape">
              <a:avLst/>
            </a:prstTxWarp>
            <a:spAutoFit/>
          </a:bodyPr>
          <a:lstStyle/>
          <a:p>
            <a:pPr defTabSz="914400" fontAlgn="base">
              <a:spcBef>
                <a:spcPct val="50000"/>
              </a:spcBef>
              <a:spcAft>
                <a:spcPct val="0"/>
              </a:spcAft>
            </a:pPr>
            <a:endParaRPr kumimoji="1" lang="ja-JP" altLang="en-US">
              <a:solidFill>
                <a:prstClr val="black"/>
              </a:solidFill>
              <a:latin typeface="HGP創英角ｺﾞｼｯｸUB" pitchFamily="50" charset="-128"/>
              <a:ea typeface="HGP創英角ｺﾞｼｯｸUB" pitchFamily="50" charset="-128"/>
            </a:endParaRPr>
          </a:p>
        </p:txBody>
      </p:sp>
      <p:sp>
        <p:nvSpPr>
          <p:cNvPr id="34" name="線吹き出し 2 (枠付き) 33"/>
          <p:cNvSpPr/>
          <p:nvPr/>
        </p:nvSpPr>
        <p:spPr bwMode="auto">
          <a:xfrm>
            <a:off x="7428080" y="1583796"/>
            <a:ext cx="2970064" cy="2693045"/>
          </a:xfrm>
          <a:prstGeom prst="borderCallout2">
            <a:avLst>
              <a:gd name="adj1" fmla="val 2095"/>
              <a:gd name="adj2" fmla="val -299"/>
              <a:gd name="adj3" fmla="val 2222"/>
              <a:gd name="adj4" fmla="val -1689"/>
              <a:gd name="adj5" fmla="val 4888"/>
              <a:gd name="adj6" fmla="val -3953"/>
            </a:avLst>
          </a:prstGeom>
          <a:solidFill>
            <a:schemeClr val="bg1"/>
          </a:solidFill>
          <a:ln/>
          <a:extLst/>
        </p:spPr>
        <p:style>
          <a:lnRef idx="1">
            <a:schemeClr val="dk1"/>
          </a:lnRef>
          <a:fillRef idx="2">
            <a:schemeClr val="dk1"/>
          </a:fillRef>
          <a:effectRef idx="1">
            <a:schemeClr val="dk1"/>
          </a:effectRef>
          <a:fontRef idx="minor">
            <a:schemeClr val="dk1"/>
          </a:fontRef>
        </p:style>
        <p:txBody>
          <a:bodyPr vert="horz" wrap="square" lIns="54000" tIns="45720" rIns="54000" bIns="45720" numCol="1" rtlCol="0" anchor="t" anchorCtr="0" compatLnSpc="1">
            <a:prstTxWarp prst="textNoShape">
              <a:avLst/>
            </a:prstTxWarp>
            <a:spAutoFit/>
          </a:bodyPr>
          <a:lstStyle/>
          <a:p>
            <a:pPr defTabSz="914400" fontAlgn="base">
              <a:spcBef>
                <a:spcPct val="50000"/>
              </a:spcBef>
              <a:spcAft>
                <a:spcPct val="0"/>
              </a:spcAft>
            </a:pPr>
            <a:r>
              <a:rPr kumimoji="1" lang="ja-JP" altLang="en-US" sz="1000" b="1" dirty="0">
                <a:solidFill>
                  <a:prstClr val="black"/>
                </a:solidFill>
                <a:latin typeface="Meiryo UI" pitchFamily="50" charset="-128"/>
                <a:ea typeface="Meiryo UI" pitchFamily="50" charset="-128"/>
                <a:cs typeface="Meiryo UI" pitchFamily="50" charset="-128"/>
              </a:rPr>
              <a:t>■活用事例</a:t>
            </a:r>
            <a:endParaRPr kumimoji="1" lang="en-US" altLang="ja-JP" sz="1000" b="1" dirty="0">
              <a:solidFill>
                <a:prstClr val="black"/>
              </a:solidFill>
              <a:latin typeface="Meiryo UI" pitchFamily="50" charset="-128"/>
              <a:ea typeface="Meiryo UI" pitchFamily="50" charset="-128"/>
              <a:cs typeface="Meiryo UI" pitchFamily="50" charset="-128"/>
            </a:endParaRPr>
          </a:p>
          <a:p>
            <a:pPr defTabSz="914400" fontAlgn="base">
              <a:spcBef>
                <a:spcPct val="50000"/>
              </a:spcBef>
              <a:spcAft>
                <a:spcPct val="0"/>
              </a:spcAft>
            </a:pPr>
            <a:r>
              <a:rPr kumimoji="1" lang="ja-JP" altLang="en-US" sz="1000" b="1" dirty="0">
                <a:solidFill>
                  <a:prstClr val="black"/>
                </a:solidFill>
                <a:latin typeface="Meiryo UI" pitchFamily="50" charset="-128"/>
                <a:ea typeface="Meiryo UI" pitchFamily="50" charset="-128"/>
                <a:cs typeface="Meiryo UI" pitchFamily="50" charset="-128"/>
              </a:rPr>
              <a:t>　（第</a:t>
            </a:r>
            <a:r>
              <a:rPr kumimoji="1" lang="en-US" altLang="ja-JP" sz="1000" b="1" dirty="0">
                <a:solidFill>
                  <a:prstClr val="black"/>
                </a:solidFill>
                <a:latin typeface="Meiryo UI" pitchFamily="50" charset="-128"/>
                <a:ea typeface="Meiryo UI" pitchFamily="50" charset="-128"/>
                <a:cs typeface="Meiryo UI" pitchFamily="50" charset="-128"/>
              </a:rPr>
              <a:t>45</a:t>
            </a:r>
            <a:r>
              <a:rPr kumimoji="1" lang="ja-JP" altLang="en-US" sz="1000" b="1" dirty="0">
                <a:solidFill>
                  <a:prstClr val="black"/>
                </a:solidFill>
                <a:latin typeface="Meiryo UI" pitchFamily="50" charset="-128"/>
                <a:ea typeface="Meiryo UI" pitchFamily="50" charset="-128"/>
                <a:cs typeface="Meiryo UI" pitchFamily="50" charset="-128"/>
              </a:rPr>
              <a:t>回</a:t>
            </a:r>
            <a:r>
              <a:rPr kumimoji="1" lang="ja-JP" altLang="en-US" sz="1000" b="1" i="1" dirty="0">
                <a:solidFill>
                  <a:prstClr val="black"/>
                </a:solidFill>
                <a:latin typeface="Meiryo UI" pitchFamily="50" charset="-128"/>
                <a:ea typeface="Meiryo UI" pitchFamily="50" charset="-128"/>
                <a:cs typeface="Meiryo UI" pitchFamily="50" charset="-128"/>
              </a:rPr>
              <a:t>東京モーターショー</a:t>
            </a:r>
            <a:r>
              <a:rPr kumimoji="1" lang="en-US" altLang="ja-JP" sz="1000" b="1" dirty="0">
                <a:solidFill>
                  <a:prstClr val="black"/>
                </a:solidFill>
                <a:latin typeface="Meiryo UI" pitchFamily="50" charset="-128"/>
                <a:ea typeface="Meiryo UI" pitchFamily="50" charset="-128"/>
                <a:cs typeface="Meiryo UI" pitchFamily="50" charset="-128"/>
              </a:rPr>
              <a:t>2017</a:t>
            </a:r>
          </a:p>
          <a:p>
            <a:pPr defTabSz="914400" fontAlgn="base">
              <a:spcBef>
                <a:spcPct val="50000"/>
              </a:spcBef>
              <a:spcAft>
                <a:spcPct val="0"/>
              </a:spcAft>
            </a:pPr>
            <a:r>
              <a:rPr kumimoji="1" lang="ja-JP" altLang="en-US" sz="1000" b="1" dirty="0">
                <a:solidFill>
                  <a:prstClr val="black"/>
                </a:solidFill>
                <a:latin typeface="Meiryo UI" pitchFamily="50" charset="-128"/>
                <a:ea typeface="Meiryo UI" pitchFamily="50" charset="-128"/>
                <a:cs typeface="Meiryo UI" pitchFamily="50" charset="-128"/>
              </a:rPr>
              <a:t>　　 弊社ブース内</a:t>
            </a:r>
            <a:endParaRPr kumimoji="1" lang="en-US" altLang="ja-JP" sz="1000" b="1" dirty="0">
              <a:solidFill>
                <a:prstClr val="black"/>
              </a:solidFill>
              <a:latin typeface="Meiryo UI" pitchFamily="50" charset="-128"/>
              <a:ea typeface="Meiryo UI" pitchFamily="50" charset="-128"/>
              <a:cs typeface="Meiryo UI" pitchFamily="50" charset="-128"/>
            </a:endParaRPr>
          </a:p>
          <a:p>
            <a:pPr defTabSz="914400" fontAlgn="base">
              <a:spcBef>
                <a:spcPct val="50000"/>
              </a:spcBef>
              <a:spcAft>
                <a:spcPct val="0"/>
              </a:spcAft>
            </a:pPr>
            <a:r>
              <a:rPr kumimoji="1" lang="ja-JP" altLang="en-US" sz="1000" b="1" dirty="0">
                <a:solidFill>
                  <a:prstClr val="black"/>
                </a:solidFill>
                <a:latin typeface="Meiryo UI" pitchFamily="50" charset="-128"/>
                <a:ea typeface="Meiryo UI" pitchFamily="50" charset="-128"/>
                <a:cs typeface="Meiryo UI" pitchFamily="50" charset="-128"/>
              </a:rPr>
              <a:t>  　 安全運転テレマティクスサービス展示）</a:t>
            </a:r>
            <a:endParaRPr kumimoji="1" lang="en-US" altLang="ja-JP" sz="1000" b="1" dirty="0">
              <a:solidFill>
                <a:prstClr val="black"/>
              </a:solidFill>
              <a:latin typeface="Meiryo UI" pitchFamily="50" charset="-128"/>
              <a:ea typeface="Meiryo UI" pitchFamily="50" charset="-128"/>
              <a:cs typeface="Meiryo UI" pitchFamily="50" charset="-128"/>
            </a:endParaRPr>
          </a:p>
          <a:p>
            <a:pPr defTabSz="914400" fontAlgn="base">
              <a:spcBef>
                <a:spcPct val="50000"/>
              </a:spcBef>
              <a:spcAft>
                <a:spcPct val="0"/>
              </a:spcAft>
            </a:pPr>
            <a:endParaRPr kumimoji="1" lang="en-US" altLang="ja-JP" sz="1200" dirty="0">
              <a:solidFill>
                <a:prstClr val="black"/>
              </a:solidFill>
              <a:latin typeface="Meiryo UI" pitchFamily="50" charset="-128"/>
              <a:ea typeface="Meiryo UI" pitchFamily="50" charset="-128"/>
              <a:cs typeface="Meiryo UI" pitchFamily="50" charset="-128"/>
            </a:endParaRPr>
          </a:p>
          <a:p>
            <a:pPr defTabSz="914400" fontAlgn="base">
              <a:spcBef>
                <a:spcPct val="50000"/>
              </a:spcBef>
              <a:spcAft>
                <a:spcPct val="0"/>
              </a:spcAft>
            </a:pPr>
            <a:endParaRPr kumimoji="1" lang="en-US" altLang="ja-JP" sz="1200" dirty="0">
              <a:solidFill>
                <a:prstClr val="black"/>
              </a:solidFill>
              <a:latin typeface="Meiryo UI" pitchFamily="50" charset="-128"/>
              <a:ea typeface="Meiryo UI" pitchFamily="50" charset="-128"/>
              <a:cs typeface="Meiryo UI" pitchFamily="50" charset="-128"/>
            </a:endParaRPr>
          </a:p>
          <a:p>
            <a:pPr defTabSz="914400" fontAlgn="base">
              <a:spcBef>
                <a:spcPct val="50000"/>
              </a:spcBef>
              <a:spcAft>
                <a:spcPct val="0"/>
              </a:spcAft>
            </a:pPr>
            <a:endParaRPr kumimoji="1" lang="en-US" altLang="ja-JP" sz="1200" dirty="0">
              <a:solidFill>
                <a:prstClr val="black"/>
              </a:solidFill>
              <a:latin typeface="Meiryo UI" pitchFamily="50" charset="-128"/>
              <a:ea typeface="Meiryo UI" pitchFamily="50" charset="-128"/>
              <a:cs typeface="Meiryo UI" pitchFamily="50" charset="-128"/>
            </a:endParaRPr>
          </a:p>
          <a:p>
            <a:pPr defTabSz="914400" fontAlgn="base">
              <a:spcBef>
                <a:spcPct val="50000"/>
              </a:spcBef>
              <a:spcAft>
                <a:spcPct val="0"/>
              </a:spcAft>
            </a:pPr>
            <a:endParaRPr kumimoji="1" lang="en-US" altLang="ja-JP" sz="1200" dirty="0">
              <a:solidFill>
                <a:prstClr val="black"/>
              </a:solidFill>
              <a:latin typeface="Meiryo UI" pitchFamily="50" charset="-128"/>
              <a:ea typeface="Meiryo UI" pitchFamily="50" charset="-128"/>
              <a:cs typeface="Meiryo UI" pitchFamily="50" charset="-128"/>
            </a:endParaRPr>
          </a:p>
          <a:p>
            <a:pPr defTabSz="914400" fontAlgn="base">
              <a:spcBef>
                <a:spcPct val="50000"/>
              </a:spcBef>
              <a:spcAft>
                <a:spcPct val="0"/>
              </a:spcAft>
            </a:pPr>
            <a:endParaRPr kumimoji="1" lang="en-US" altLang="ja-JP" sz="1200" dirty="0">
              <a:solidFill>
                <a:prstClr val="black"/>
              </a:solidFill>
              <a:latin typeface="Meiryo UI" pitchFamily="50" charset="-128"/>
              <a:ea typeface="Meiryo UI" pitchFamily="50" charset="-128"/>
              <a:cs typeface="Meiryo UI" pitchFamily="50" charset="-128"/>
            </a:endParaRPr>
          </a:p>
          <a:p>
            <a:pPr defTabSz="914400" fontAlgn="base">
              <a:spcBef>
                <a:spcPct val="50000"/>
              </a:spcBef>
              <a:spcAft>
                <a:spcPct val="0"/>
              </a:spcAft>
            </a:pPr>
            <a:endParaRPr kumimoji="1" lang="en-US" altLang="ja-JP" sz="800" dirty="0">
              <a:solidFill>
                <a:prstClr val="black"/>
              </a:solidFill>
              <a:latin typeface="Meiryo UI" pitchFamily="50" charset="-128"/>
              <a:ea typeface="Meiryo UI" pitchFamily="50" charset="-128"/>
              <a:cs typeface="Meiryo UI" pitchFamily="50" charset="-128"/>
              <a:hlinkClick r:id=""/>
            </a:endParaRPr>
          </a:p>
          <a:p>
            <a:pPr defTabSz="914400" fontAlgn="base">
              <a:spcBef>
                <a:spcPct val="50000"/>
              </a:spcBef>
              <a:spcAft>
                <a:spcPct val="0"/>
              </a:spcAft>
            </a:pPr>
            <a:r>
              <a:rPr kumimoji="1" lang="en-US" altLang="ja-JP" sz="800" dirty="0">
                <a:solidFill>
                  <a:prstClr val="black"/>
                </a:solidFill>
                <a:latin typeface="Meiryo UI" pitchFamily="50" charset="-128"/>
                <a:ea typeface="Meiryo UI" pitchFamily="50" charset="-128"/>
                <a:cs typeface="Meiryo UI" pitchFamily="50" charset="-128"/>
                <a:hlinkClick r:id=""/>
              </a:rPr>
              <a:t>https://www.denso-ten.com/jp/tokyo-motorshow2017/</a:t>
            </a:r>
            <a:endParaRPr kumimoji="1" lang="en-US" altLang="ja-JP" sz="800" dirty="0">
              <a:solidFill>
                <a:prstClr val="black"/>
              </a:solidFill>
              <a:latin typeface="Meiryo UI" pitchFamily="50" charset="-128"/>
              <a:ea typeface="Meiryo UI" pitchFamily="50" charset="-128"/>
              <a:cs typeface="Meiryo UI" pitchFamily="50" charset="-128"/>
            </a:endParaRPr>
          </a:p>
        </p:txBody>
      </p:sp>
      <p:pic>
        <p:nvPicPr>
          <p:cNvPr id="30" name="Picture 4"/>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536160" y="2483895"/>
            <a:ext cx="2782620" cy="1565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右矢印 34"/>
          <p:cNvSpPr/>
          <p:nvPr/>
        </p:nvSpPr>
        <p:spPr bwMode="auto">
          <a:xfrm>
            <a:off x="3434797" y="3203975"/>
            <a:ext cx="1687769" cy="427970"/>
          </a:xfrm>
          <a:prstGeom prst="rightArrow">
            <a:avLst/>
          </a:prstGeom>
          <a:solidFill>
            <a:schemeClr val="bg1">
              <a:lumMod val="85000"/>
            </a:schemeClr>
          </a:solidFill>
          <a:ln>
            <a:solidFill>
              <a:schemeClr val="tx1"/>
            </a:solidFill>
          </a:ln>
          <a:effectLst/>
          <a:extLst/>
        </p:spPr>
        <p:txBody>
          <a:bodyPr vert="horz" wrap="square" lIns="54000" tIns="45720" rIns="54000" bIns="45720" numCol="1" rtlCol="0" anchor="t" anchorCtr="0" compatLnSpc="1">
            <a:prstTxWarp prst="textNoShape">
              <a:avLst/>
            </a:prstTxWarp>
            <a:spAutoFit/>
          </a:bodyPr>
          <a:lstStyle/>
          <a:p>
            <a:pPr algn="ctr" defTabSz="914400" fontAlgn="base">
              <a:spcBef>
                <a:spcPct val="50000"/>
              </a:spcBef>
              <a:spcAft>
                <a:spcPct val="0"/>
              </a:spcAft>
            </a:pPr>
            <a:r>
              <a:rPr kumimoji="1" lang="ja-JP" altLang="en-US" sz="800" dirty="0">
                <a:solidFill>
                  <a:prstClr val="black"/>
                </a:solidFill>
                <a:latin typeface="Meiryo UI" pitchFamily="50" charset="-128"/>
                <a:ea typeface="Meiryo UI" pitchFamily="50" charset="-128"/>
                <a:cs typeface="Meiryo UI" pitchFamily="50" charset="-128"/>
              </a:rPr>
              <a:t>①ＨＴＴＰ</a:t>
            </a:r>
            <a:r>
              <a:rPr kumimoji="1" lang="en-US" altLang="ja-JP" sz="800" dirty="0">
                <a:solidFill>
                  <a:prstClr val="black"/>
                </a:solidFill>
                <a:latin typeface="Meiryo UI" pitchFamily="50" charset="-128"/>
                <a:ea typeface="Meiryo UI" pitchFamily="50" charset="-128"/>
                <a:cs typeface="Meiryo UI" pitchFamily="50" charset="-128"/>
              </a:rPr>
              <a:t>-</a:t>
            </a:r>
            <a:r>
              <a:rPr kumimoji="1" lang="ja-JP" altLang="en-US" sz="800" dirty="0">
                <a:solidFill>
                  <a:prstClr val="black"/>
                </a:solidFill>
                <a:latin typeface="Meiryo UI" pitchFamily="50" charset="-128"/>
                <a:ea typeface="Meiryo UI" pitchFamily="50" charset="-128"/>
                <a:cs typeface="Meiryo UI" pitchFamily="50" charset="-128"/>
              </a:rPr>
              <a:t>ＲＥＱＵＥＳＴ</a:t>
            </a:r>
          </a:p>
        </p:txBody>
      </p:sp>
      <p:sp>
        <p:nvSpPr>
          <p:cNvPr id="58" name="右矢印 57"/>
          <p:cNvSpPr/>
          <p:nvPr/>
        </p:nvSpPr>
        <p:spPr bwMode="auto">
          <a:xfrm flipH="1">
            <a:off x="3434796" y="3564016"/>
            <a:ext cx="1642764" cy="672525"/>
          </a:xfrm>
          <a:prstGeom prst="rightArrow">
            <a:avLst/>
          </a:prstGeom>
          <a:solidFill>
            <a:schemeClr val="bg1">
              <a:lumMod val="85000"/>
            </a:schemeClr>
          </a:solidFill>
          <a:ln>
            <a:solidFill>
              <a:schemeClr val="tx1"/>
            </a:solidFill>
            <a:prstDash val="dash"/>
          </a:ln>
          <a:effectLst/>
          <a:extLst/>
        </p:spPr>
        <p:txBody>
          <a:bodyPr vert="horz" wrap="square" lIns="54000" tIns="45720" rIns="54000" bIns="45720" numCol="1" rtlCol="0" anchor="t" anchorCtr="0" compatLnSpc="1">
            <a:prstTxWarp prst="textNoShape">
              <a:avLst/>
            </a:prstTxWarp>
            <a:spAutoFit/>
          </a:bodyPr>
          <a:lstStyle/>
          <a:p>
            <a:pPr algn="ctr" defTabSz="914400" fontAlgn="base">
              <a:spcBef>
                <a:spcPct val="50000"/>
              </a:spcBef>
              <a:spcAft>
                <a:spcPct val="0"/>
              </a:spcAft>
            </a:pPr>
            <a:r>
              <a:rPr kumimoji="1" lang="ja-JP" altLang="en-US" sz="800" dirty="0">
                <a:solidFill>
                  <a:prstClr val="black"/>
                </a:solidFill>
                <a:latin typeface="Meiryo UI" pitchFamily="50" charset="-128"/>
                <a:ea typeface="Meiryo UI" pitchFamily="50" charset="-128"/>
                <a:cs typeface="Meiryo UI" pitchFamily="50" charset="-128"/>
              </a:rPr>
              <a:t>②ＨＴＴＰ－ＲＥＳＰＯＮＳＥ</a:t>
            </a:r>
          </a:p>
        </p:txBody>
      </p:sp>
      <p:pic>
        <p:nvPicPr>
          <p:cNvPr id="40" name="Picture 13" descr="C:\Users\fj5687jm\AppData\Local\Microsoft\Windows\Temporary Internet Files\Content.IE5\0DJ4CXEK\lgi01a201307120800[1].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V="1">
            <a:off x="7529960" y="5097466"/>
            <a:ext cx="256051" cy="2789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fj5687jm\Pictures\japanesemap-10015.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35661" y="4755870"/>
            <a:ext cx="5724255" cy="1045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263454"/>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ゴーガ　</a:t>
            </a:r>
            <a:r>
              <a:rPr lang="en-US" altLang="ja-JP" b="1" dirty="0" err="1"/>
              <a:t>kosoku</a:t>
            </a:r>
            <a:r>
              <a:rPr lang="en-US" altLang="ja-JP" b="1" dirty="0"/>
              <a:t> API (</a:t>
            </a:r>
            <a:r>
              <a:rPr lang="ja-JP" altLang="en-US" b="1" dirty="0"/>
              <a:t>高速</a:t>
            </a:r>
            <a:r>
              <a:rPr lang="en-US" altLang="ja-JP" b="1" dirty="0"/>
              <a:t>.</a:t>
            </a:r>
            <a:r>
              <a:rPr lang="en-US" altLang="ja-JP" b="1" dirty="0" err="1"/>
              <a:t>jp</a:t>
            </a:r>
            <a:r>
              <a:rPr lang="en-US" altLang="ja-JP" b="1" dirty="0"/>
              <a:t> </a:t>
            </a:r>
            <a:r>
              <a:rPr lang="ja-JP" altLang="en-US" b="1" dirty="0"/>
              <a:t>ウェブサービス</a:t>
            </a:r>
            <a:r>
              <a:rPr lang="en-US" altLang="ja-JP" b="1" dirty="0"/>
              <a:t>)</a:t>
            </a:r>
            <a:br>
              <a:rPr lang="en-US" altLang="ja-JP" b="1" dirty="0"/>
            </a:br>
            <a:endParaRPr kumimoji="1" lang="ja-JP" altLang="en-US" dirty="0"/>
          </a:p>
        </p:txBody>
      </p:sp>
      <p:sp>
        <p:nvSpPr>
          <p:cNvPr id="3" name="正方形/長方形 2"/>
          <p:cNvSpPr/>
          <p:nvPr/>
        </p:nvSpPr>
        <p:spPr>
          <a:xfrm>
            <a:off x="1061283" y="1605954"/>
            <a:ext cx="5034717" cy="3693319"/>
          </a:xfrm>
          <a:prstGeom prst="rect">
            <a:avLst/>
          </a:prstGeom>
        </p:spPr>
        <p:txBody>
          <a:bodyPr wrap="square">
            <a:spAutoFit/>
          </a:bodyPr>
          <a:lstStyle/>
          <a:p>
            <a:r>
              <a:rPr lang="ja-JP" altLang="en-US" dirty="0">
                <a:solidFill>
                  <a:srgbClr val="333333"/>
                </a:solidFill>
                <a:latin typeface="Hiragino Kaku Gothic ProN" charset="-128"/>
              </a:rPr>
              <a:t>高速</a:t>
            </a:r>
            <a:r>
              <a:rPr lang="en-US" altLang="ja-JP" dirty="0">
                <a:solidFill>
                  <a:srgbClr val="333333"/>
                </a:solidFill>
                <a:latin typeface="Hiragino Kaku Gothic ProN" charset="-128"/>
              </a:rPr>
              <a:t>.</a:t>
            </a:r>
            <a:r>
              <a:rPr lang="en-US" altLang="ja-JP" dirty="0" err="1">
                <a:solidFill>
                  <a:srgbClr val="333333"/>
                </a:solidFill>
                <a:latin typeface="Hiragino Kaku Gothic ProN" charset="-128"/>
              </a:rPr>
              <a:t>jp</a:t>
            </a:r>
            <a:r>
              <a:rPr lang="ja-JP" altLang="en-US" dirty="0">
                <a:solidFill>
                  <a:srgbClr val="333333"/>
                </a:solidFill>
                <a:latin typeface="Hiragino Kaku Gothic ProN" charset="-128"/>
              </a:rPr>
              <a:t>では、ウェブサービスとして、ルート検索</a:t>
            </a:r>
            <a:r>
              <a:rPr lang="en-US" altLang="ja-JP" dirty="0">
                <a:solidFill>
                  <a:srgbClr val="333333"/>
                </a:solidFill>
                <a:latin typeface="Hiragino Kaku Gothic ProN" charset="-128"/>
              </a:rPr>
              <a:t>API</a:t>
            </a:r>
            <a:r>
              <a:rPr lang="ja-JP" altLang="en-US" dirty="0">
                <a:solidFill>
                  <a:srgbClr val="333333"/>
                </a:solidFill>
                <a:latin typeface="Hiragino Kaku Gothic ProN" charset="-128"/>
              </a:rPr>
              <a:t>（</a:t>
            </a:r>
            <a:r>
              <a:rPr lang="en-US" altLang="ja-JP" dirty="0" err="1">
                <a:solidFill>
                  <a:srgbClr val="333333"/>
                </a:solidFill>
                <a:latin typeface="Hiragino Kaku Gothic ProN" charset="-128"/>
              </a:rPr>
              <a:t>kosoku</a:t>
            </a:r>
            <a:r>
              <a:rPr lang="en-US" altLang="ja-JP" dirty="0">
                <a:solidFill>
                  <a:srgbClr val="333333"/>
                </a:solidFill>
                <a:latin typeface="Hiragino Kaku Gothic ProN" charset="-128"/>
              </a:rPr>
              <a:t> API</a:t>
            </a:r>
            <a:r>
              <a:rPr lang="ja-JP" altLang="en-US" dirty="0">
                <a:solidFill>
                  <a:srgbClr val="333333"/>
                </a:solidFill>
                <a:latin typeface="Hiragino Kaku Gothic ProN" charset="-128"/>
              </a:rPr>
              <a:t>）を公開しています。 </a:t>
            </a:r>
            <a:r>
              <a:rPr lang="en-US" altLang="ja-JP" dirty="0" err="1">
                <a:solidFill>
                  <a:srgbClr val="333333"/>
                </a:solidFill>
                <a:latin typeface="Hiragino Kaku Gothic ProN" charset="-128"/>
              </a:rPr>
              <a:t>kosoku</a:t>
            </a:r>
            <a:r>
              <a:rPr lang="en-US" altLang="ja-JP" dirty="0">
                <a:solidFill>
                  <a:srgbClr val="333333"/>
                </a:solidFill>
                <a:latin typeface="Hiragino Kaku Gothic ProN" charset="-128"/>
              </a:rPr>
              <a:t> API</a:t>
            </a:r>
            <a:r>
              <a:rPr lang="ja-JP" altLang="en-US" dirty="0">
                <a:solidFill>
                  <a:srgbClr val="333333"/>
                </a:solidFill>
                <a:latin typeface="Hiragino Kaku Gothic ProN" charset="-128"/>
              </a:rPr>
              <a:t>では、高速道路の経路や料金を検索することができます。</a:t>
            </a:r>
          </a:p>
          <a:p>
            <a:r>
              <a:rPr lang="en-US" altLang="ja-JP" dirty="0" err="1">
                <a:solidFill>
                  <a:srgbClr val="333333"/>
                </a:solidFill>
                <a:latin typeface="Hiragino Kaku Gothic ProN" charset="-128"/>
              </a:rPr>
              <a:t>kosoku</a:t>
            </a:r>
            <a:r>
              <a:rPr lang="en-US" altLang="ja-JP" dirty="0">
                <a:solidFill>
                  <a:srgbClr val="333333"/>
                </a:solidFill>
                <a:latin typeface="Hiragino Kaku Gothic ProN" charset="-128"/>
              </a:rPr>
              <a:t> API</a:t>
            </a:r>
            <a:r>
              <a:rPr lang="ja-JP" altLang="en-US" dirty="0">
                <a:solidFill>
                  <a:srgbClr val="333333"/>
                </a:solidFill>
                <a:latin typeface="Hiragino Kaku Gothic ProN" charset="-128"/>
              </a:rPr>
              <a:t>を利用するウェブページでは、「</a:t>
            </a:r>
            <a:r>
              <a:rPr lang="en-US" altLang="ja-JP" dirty="0" err="1">
                <a:solidFill>
                  <a:srgbClr val="333333"/>
                </a:solidFill>
                <a:latin typeface="Hiragino Kaku Gothic ProN" charset="-128"/>
              </a:rPr>
              <a:t>kosoku</a:t>
            </a:r>
            <a:r>
              <a:rPr lang="en-US" altLang="ja-JP" dirty="0">
                <a:solidFill>
                  <a:srgbClr val="333333"/>
                </a:solidFill>
                <a:latin typeface="Hiragino Kaku Gothic ProN" charset="-128"/>
              </a:rPr>
              <a:t> API</a:t>
            </a:r>
            <a:r>
              <a:rPr lang="ja-JP" altLang="en-US" dirty="0">
                <a:solidFill>
                  <a:srgbClr val="333333"/>
                </a:solidFill>
                <a:latin typeface="Hiragino Kaku Gothic ProN" charset="-128"/>
              </a:rPr>
              <a:t>」または「高速</a:t>
            </a:r>
            <a:r>
              <a:rPr lang="en-US" altLang="ja-JP" dirty="0">
                <a:solidFill>
                  <a:srgbClr val="333333"/>
                </a:solidFill>
                <a:latin typeface="Hiragino Kaku Gothic ProN" charset="-128"/>
              </a:rPr>
              <a:t>.</a:t>
            </a:r>
            <a:r>
              <a:rPr lang="en-US" altLang="ja-JP" dirty="0" err="1">
                <a:solidFill>
                  <a:srgbClr val="333333"/>
                </a:solidFill>
                <a:latin typeface="Hiragino Kaku Gothic ProN" charset="-128"/>
              </a:rPr>
              <a:t>jp</a:t>
            </a:r>
            <a:r>
              <a:rPr lang="ja-JP" altLang="en-US" dirty="0">
                <a:solidFill>
                  <a:srgbClr val="333333"/>
                </a:solidFill>
                <a:latin typeface="Hiragino Kaku Gothic ProN" charset="-128"/>
              </a:rPr>
              <a:t>」を含む アンカーテキストから、高速</a:t>
            </a:r>
            <a:r>
              <a:rPr lang="en-US" altLang="ja-JP" dirty="0">
                <a:solidFill>
                  <a:srgbClr val="333333"/>
                </a:solidFill>
                <a:latin typeface="Hiragino Kaku Gothic ProN" charset="-128"/>
              </a:rPr>
              <a:t>.</a:t>
            </a:r>
            <a:r>
              <a:rPr lang="en-US" altLang="ja-JP" dirty="0" err="1">
                <a:solidFill>
                  <a:srgbClr val="333333"/>
                </a:solidFill>
                <a:latin typeface="Hiragino Kaku Gothic ProN" charset="-128"/>
              </a:rPr>
              <a:t>jp</a:t>
            </a:r>
            <a:r>
              <a:rPr lang="ja-JP" altLang="en-US" dirty="0">
                <a:solidFill>
                  <a:srgbClr val="333333"/>
                </a:solidFill>
                <a:latin typeface="Hiragino Kaku Gothic ProN" charset="-128"/>
              </a:rPr>
              <a:t>のトップページへのリンクを入れてください。 </a:t>
            </a:r>
            <a:r>
              <a:rPr lang="en-US" altLang="ja-JP" dirty="0" err="1">
                <a:solidFill>
                  <a:srgbClr val="333333"/>
                </a:solidFill>
                <a:latin typeface="Hiragino Kaku Gothic ProN" charset="-128"/>
              </a:rPr>
              <a:t>kosoku</a:t>
            </a:r>
            <a:r>
              <a:rPr lang="en-US" altLang="ja-JP" dirty="0">
                <a:solidFill>
                  <a:srgbClr val="333333"/>
                </a:solidFill>
                <a:latin typeface="Hiragino Kaku Gothic ProN" charset="-128"/>
              </a:rPr>
              <a:t> API</a:t>
            </a:r>
            <a:r>
              <a:rPr lang="ja-JP" altLang="en-US" dirty="0">
                <a:solidFill>
                  <a:srgbClr val="333333"/>
                </a:solidFill>
                <a:latin typeface="Hiragino Kaku Gothic ProN" charset="-128"/>
              </a:rPr>
              <a:t>へのアクセスは</a:t>
            </a:r>
            <a:r>
              <a:rPr lang="en-US" altLang="ja-JP" dirty="0">
                <a:solidFill>
                  <a:srgbClr val="333333"/>
                </a:solidFill>
                <a:latin typeface="Hiragino Kaku Gothic ProN" charset="-128"/>
              </a:rPr>
              <a:t>1</a:t>
            </a:r>
            <a:r>
              <a:rPr lang="ja-JP" altLang="en-US" dirty="0">
                <a:solidFill>
                  <a:srgbClr val="333333"/>
                </a:solidFill>
                <a:latin typeface="Hiragino Kaku Gothic ProN" charset="-128"/>
              </a:rPr>
              <a:t>リクエスト</a:t>
            </a:r>
            <a:r>
              <a:rPr lang="en-US" altLang="ja-JP" dirty="0">
                <a:solidFill>
                  <a:srgbClr val="333333"/>
                </a:solidFill>
                <a:latin typeface="Hiragino Kaku Gothic ProN" charset="-128"/>
              </a:rPr>
              <a:t>/</a:t>
            </a:r>
            <a:r>
              <a:rPr lang="ja-JP" altLang="en-US" dirty="0">
                <a:solidFill>
                  <a:srgbClr val="333333"/>
                </a:solidFill>
                <a:latin typeface="Hiragino Kaku Gothic ProN" charset="-128"/>
              </a:rPr>
              <a:t>秒までを目安としてください。 サービスに影響の出る過剰なアクセスは制限させていただく場合がありますのでご了承ください。 なお、</a:t>
            </a:r>
            <a:r>
              <a:rPr lang="en-US" altLang="ja-JP" dirty="0">
                <a:solidFill>
                  <a:srgbClr val="333333"/>
                </a:solidFill>
                <a:latin typeface="Hiragino Kaku Gothic ProN" charset="-128"/>
              </a:rPr>
              <a:t>API</a:t>
            </a:r>
            <a:r>
              <a:rPr lang="ja-JP" altLang="en-US" dirty="0">
                <a:solidFill>
                  <a:srgbClr val="333333"/>
                </a:solidFill>
                <a:latin typeface="Hiragino Kaku Gothic ProN" charset="-128"/>
              </a:rPr>
              <a:t>提供データをストックした上でのご利用はお断りしています。</a:t>
            </a:r>
            <a:endParaRPr lang="ja-JP" altLang="en-US" b="0" i="0" dirty="0">
              <a:solidFill>
                <a:srgbClr val="333333"/>
              </a:solidFill>
              <a:effectLst/>
              <a:latin typeface="Hiragino Kaku Gothic ProN" charset="-128"/>
            </a:endParaRPr>
          </a:p>
        </p:txBody>
      </p:sp>
      <p:sp>
        <p:nvSpPr>
          <p:cNvPr id="4" name="正方形/長方形 3"/>
          <p:cNvSpPr/>
          <p:nvPr/>
        </p:nvSpPr>
        <p:spPr>
          <a:xfrm>
            <a:off x="8082717" y="5911334"/>
            <a:ext cx="3211135" cy="369332"/>
          </a:xfrm>
          <a:prstGeom prst="rect">
            <a:avLst/>
          </a:prstGeom>
        </p:spPr>
        <p:txBody>
          <a:bodyPr wrap="none">
            <a:spAutoFit/>
          </a:bodyPr>
          <a:lstStyle/>
          <a:p>
            <a:r>
              <a:rPr lang="ja-JP" altLang="en-US" dirty="0"/>
              <a:t>http://kosoku.jp/api.php#route</a:t>
            </a:r>
          </a:p>
        </p:txBody>
      </p:sp>
    </p:spTree>
    <p:extLst>
      <p:ext uri="{BB962C8B-B14F-4D97-AF65-F5344CB8AC3E}">
        <p14:creationId xmlns:p14="http://schemas.microsoft.com/office/powerpoint/2010/main" val="2062907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A6B15A94-776A-46CC-91EA-BF4E18A28B22}"/>
              </a:ext>
            </a:extLst>
          </p:cNvPr>
          <p:cNvSpPr>
            <a:spLocks noGrp="1"/>
          </p:cNvSpPr>
          <p:nvPr>
            <p:ph type="title"/>
          </p:nvPr>
        </p:nvSpPr>
        <p:spPr/>
        <p:txBody>
          <a:bodyPr/>
          <a:lstStyle/>
          <a:p>
            <a:r>
              <a:rPr kumimoji="1" lang="en-US" altLang="ja-JP" dirty="0"/>
              <a:t>BOCCO API</a:t>
            </a:r>
            <a:r>
              <a:rPr kumimoji="1" lang="ja-JP" altLang="en-US" dirty="0"/>
              <a:t>ができること</a:t>
            </a:r>
          </a:p>
        </p:txBody>
      </p:sp>
      <p:sp>
        <p:nvSpPr>
          <p:cNvPr id="3" name="スライド番号プレースホルダー 2">
            <a:extLst>
              <a:ext uri="{FF2B5EF4-FFF2-40B4-BE49-F238E27FC236}">
                <a16:creationId xmlns="" xmlns:a16="http://schemas.microsoft.com/office/drawing/2014/main" id="{BF728EEF-DF43-447F-84D5-98A50937D264}"/>
              </a:ext>
            </a:extLst>
          </p:cNvPr>
          <p:cNvSpPr>
            <a:spLocks noGrp="1"/>
          </p:cNvSpPr>
          <p:nvPr>
            <p:ph type="sldNum" sz="quarter" idx="10"/>
          </p:nvPr>
        </p:nvSpPr>
        <p:spPr/>
        <p:txBody>
          <a:bodyPr/>
          <a:lstStyle/>
          <a:p>
            <a:pPr>
              <a:defRPr/>
            </a:pPr>
            <a:fld id="{38A12AC6-1CEF-4EF7-A30D-2ED7345F30E4}" type="slidenum">
              <a:rPr lang="en-US" altLang="ja-JP" smtClean="0">
                <a:solidFill>
                  <a:prstClr val="white">
                    <a:lumMod val="65000"/>
                  </a:prstClr>
                </a:solidFill>
              </a:rPr>
              <a:pPr>
                <a:defRPr/>
              </a:pPr>
              <a:t>12</a:t>
            </a:fld>
            <a:endParaRPr lang="en-US" altLang="ja-JP" dirty="0">
              <a:solidFill>
                <a:prstClr val="white">
                  <a:lumMod val="65000"/>
                </a:prstClr>
              </a:solidFill>
            </a:endParaRPr>
          </a:p>
        </p:txBody>
      </p:sp>
      <p:sp>
        <p:nvSpPr>
          <p:cNvPr id="4" name="テキスト プレースホルダー 3">
            <a:extLst>
              <a:ext uri="{FF2B5EF4-FFF2-40B4-BE49-F238E27FC236}">
                <a16:creationId xmlns="" xmlns:a16="http://schemas.microsoft.com/office/drawing/2014/main" id="{2FDF676E-2318-4F88-B2E0-6A97CB42A146}"/>
              </a:ext>
            </a:extLst>
          </p:cNvPr>
          <p:cNvSpPr>
            <a:spLocks noGrp="1"/>
          </p:cNvSpPr>
          <p:nvPr>
            <p:ph type="body" sz="quarter" idx="11"/>
          </p:nvPr>
        </p:nvSpPr>
        <p:spPr/>
        <p:txBody>
          <a:bodyPr/>
          <a:lstStyle/>
          <a:p>
            <a:endParaRPr kumimoji="1" lang="ja-JP" altLang="en-US"/>
          </a:p>
        </p:txBody>
      </p:sp>
      <p:grpSp>
        <p:nvGrpSpPr>
          <p:cNvPr id="34" name="グループ化 33">
            <a:extLst>
              <a:ext uri="{FF2B5EF4-FFF2-40B4-BE49-F238E27FC236}">
                <a16:creationId xmlns="" xmlns:a16="http://schemas.microsoft.com/office/drawing/2014/main" id="{461A8062-698F-440A-88DA-C64CE382E1EE}"/>
              </a:ext>
            </a:extLst>
          </p:cNvPr>
          <p:cNvGrpSpPr/>
          <p:nvPr/>
        </p:nvGrpSpPr>
        <p:grpSpPr>
          <a:xfrm>
            <a:off x="579063" y="1380603"/>
            <a:ext cx="3118560" cy="2880364"/>
            <a:chOff x="911424" y="1340768"/>
            <a:chExt cx="3118560" cy="2880364"/>
          </a:xfrm>
        </p:grpSpPr>
        <p:pic>
          <p:nvPicPr>
            <p:cNvPr id="6" name="図 5" descr="赤色 が含まれている画像&#10;&#10;非常に高い精度で生成された説明">
              <a:extLst>
                <a:ext uri="{FF2B5EF4-FFF2-40B4-BE49-F238E27FC236}">
                  <a16:creationId xmlns="" xmlns:a16="http://schemas.microsoft.com/office/drawing/2014/main" id="{49952361-FAF7-4837-B604-22DCD5D28D6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512" t="13588" r="24868" b="10615"/>
            <a:stretch/>
          </p:blipFill>
          <p:spPr>
            <a:xfrm>
              <a:off x="3197118" y="2715410"/>
              <a:ext cx="832866" cy="1505722"/>
            </a:xfrm>
            <a:prstGeom prst="rect">
              <a:avLst/>
            </a:prstGeom>
          </p:spPr>
        </p:pic>
        <p:grpSp>
          <p:nvGrpSpPr>
            <p:cNvPr id="12" name="グループ化 11">
              <a:extLst>
                <a:ext uri="{FF2B5EF4-FFF2-40B4-BE49-F238E27FC236}">
                  <a16:creationId xmlns="" xmlns:a16="http://schemas.microsoft.com/office/drawing/2014/main" id="{F99E5410-AE49-40E3-AF08-3E7893317947}"/>
                </a:ext>
              </a:extLst>
            </p:cNvPr>
            <p:cNvGrpSpPr/>
            <p:nvPr/>
          </p:nvGrpSpPr>
          <p:grpSpPr>
            <a:xfrm>
              <a:off x="911424" y="2782374"/>
              <a:ext cx="1449083" cy="967925"/>
              <a:chOff x="3963941" y="2803594"/>
              <a:chExt cx="1449083" cy="967925"/>
            </a:xfrm>
          </p:grpSpPr>
          <p:pic>
            <p:nvPicPr>
              <p:cNvPr id="9" name="図 8">
                <a:extLst>
                  <a:ext uri="{FF2B5EF4-FFF2-40B4-BE49-F238E27FC236}">
                    <a16:creationId xmlns="" xmlns:a16="http://schemas.microsoft.com/office/drawing/2014/main" id="{8C874B91-C3B5-485C-B43E-D1A3235E07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3941" y="2803594"/>
                <a:ext cx="940109" cy="940109"/>
              </a:xfrm>
              <a:prstGeom prst="rect">
                <a:avLst/>
              </a:prstGeom>
            </p:spPr>
          </p:pic>
          <p:pic>
            <p:nvPicPr>
              <p:cNvPr id="11" name="図 10">
                <a:extLst>
                  <a:ext uri="{FF2B5EF4-FFF2-40B4-BE49-F238E27FC236}">
                    <a16:creationId xmlns="" xmlns:a16="http://schemas.microsoft.com/office/drawing/2014/main" id="{DA2E3473-8111-47B6-BA9B-EBF29222A2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9290" y="3187785"/>
                <a:ext cx="583734" cy="583734"/>
              </a:xfrm>
              <a:prstGeom prst="rect">
                <a:avLst/>
              </a:prstGeom>
            </p:spPr>
          </p:pic>
        </p:grpSp>
        <p:grpSp>
          <p:nvGrpSpPr>
            <p:cNvPr id="33" name="グループ化 32">
              <a:extLst>
                <a:ext uri="{FF2B5EF4-FFF2-40B4-BE49-F238E27FC236}">
                  <a16:creationId xmlns="" xmlns:a16="http://schemas.microsoft.com/office/drawing/2014/main" id="{42DA49AF-4576-49BE-9DF1-0EB284E7535A}"/>
                </a:ext>
              </a:extLst>
            </p:cNvPr>
            <p:cNvGrpSpPr/>
            <p:nvPr/>
          </p:nvGrpSpPr>
          <p:grpSpPr>
            <a:xfrm flipH="1">
              <a:off x="1997994" y="2861684"/>
              <a:ext cx="1074925" cy="1178317"/>
              <a:chOff x="1703512" y="2855307"/>
              <a:chExt cx="1373347" cy="1178317"/>
            </a:xfrm>
          </p:grpSpPr>
          <p:sp>
            <p:nvSpPr>
              <p:cNvPr id="13" name="円弧 12">
                <a:extLst>
                  <a:ext uri="{FF2B5EF4-FFF2-40B4-BE49-F238E27FC236}">
                    <a16:creationId xmlns="" xmlns:a16="http://schemas.microsoft.com/office/drawing/2014/main" id="{5D80C26E-19F4-4886-AF68-D8C2C05DECDE}"/>
                  </a:ext>
                </a:extLst>
              </p:cNvPr>
              <p:cNvSpPr/>
              <p:nvPr/>
            </p:nvSpPr>
            <p:spPr>
              <a:xfrm>
                <a:off x="2272054" y="3078645"/>
                <a:ext cx="804805" cy="731641"/>
              </a:xfrm>
              <a:prstGeom prst="arc">
                <a:avLst>
                  <a:gd name="adj1" fmla="val 6838759"/>
                  <a:gd name="adj2" fmla="val 14661382"/>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fontAlgn="base">
                  <a:spcBef>
                    <a:spcPct val="0"/>
                  </a:spcBef>
                  <a:spcAft>
                    <a:spcPct val="0"/>
                  </a:spcAft>
                </a:pPr>
                <a:endParaRPr kumimoji="1" lang="ja-JP" altLang="en-US">
                  <a:solidFill>
                    <a:prstClr val="black"/>
                  </a:solidFill>
                </a:endParaRPr>
              </a:p>
            </p:txBody>
          </p:sp>
          <p:sp>
            <p:nvSpPr>
              <p:cNvPr id="14" name="円弧 13">
                <a:extLst>
                  <a:ext uri="{FF2B5EF4-FFF2-40B4-BE49-F238E27FC236}">
                    <a16:creationId xmlns="" xmlns:a16="http://schemas.microsoft.com/office/drawing/2014/main" id="{D054B42F-48EA-44CA-9BEC-A521FBC7AC5B}"/>
                  </a:ext>
                </a:extLst>
              </p:cNvPr>
              <p:cNvSpPr/>
              <p:nvPr/>
            </p:nvSpPr>
            <p:spPr>
              <a:xfrm>
                <a:off x="1969858" y="2957558"/>
                <a:ext cx="973815" cy="973815"/>
              </a:xfrm>
              <a:prstGeom prst="arc">
                <a:avLst>
                  <a:gd name="adj1" fmla="val 6838759"/>
                  <a:gd name="adj2" fmla="val 14661382"/>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fontAlgn="base">
                  <a:spcBef>
                    <a:spcPct val="0"/>
                  </a:spcBef>
                  <a:spcAft>
                    <a:spcPct val="0"/>
                  </a:spcAft>
                </a:pPr>
                <a:endParaRPr kumimoji="1" lang="ja-JP" altLang="en-US">
                  <a:solidFill>
                    <a:prstClr val="black"/>
                  </a:solidFill>
                </a:endParaRPr>
              </a:p>
            </p:txBody>
          </p:sp>
          <p:sp>
            <p:nvSpPr>
              <p:cNvPr id="15" name="円弧 14">
                <a:extLst>
                  <a:ext uri="{FF2B5EF4-FFF2-40B4-BE49-F238E27FC236}">
                    <a16:creationId xmlns="" xmlns:a16="http://schemas.microsoft.com/office/drawing/2014/main" id="{F5082A55-D64C-49EC-A866-5E9F44CB3BEC}"/>
                  </a:ext>
                </a:extLst>
              </p:cNvPr>
              <p:cNvSpPr/>
              <p:nvPr/>
            </p:nvSpPr>
            <p:spPr>
              <a:xfrm>
                <a:off x="1703512" y="2855307"/>
                <a:ext cx="1178317" cy="1178317"/>
              </a:xfrm>
              <a:prstGeom prst="arc">
                <a:avLst>
                  <a:gd name="adj1" fmla="val 6838759"/>
                  <a:gd name="adj2" fmla="val 14661382"/>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fontAlgn="base">
                  <a:spcBef>
                    <a:spcPct val="0"/>
                  </a:spcBef>
                  <a:spcAft>
                    <a:spcPct val="0"/>
                  </a:spcAft>
                </a:pPr>
                <a:endParaRPr kumimoji="1" lang="ja-JP" altLang="en-US">
                  <a:solidFill>
                    <a:prstClr val="black"/>
                  </a:solidFill>
                </a:endParaRPr>
              </a:p>
            </p:txBody>
          </p:sp>
        </p:grpSp>
        <p:sp>
          <p:nvSpPr>
            <p:cNvPr id="17" name="吹き出し: 円形 16">
              <a:extLst>
                <a:ext uri="{FF2B5EF4-FFF2-40B4-BE49-F238E27FC236}">
                  <a16:creationId xmlns="" xmlns:a16="http://schemas.microsoft.com/office/drawing/2014/main" id="{34EEDC44-144C-4C35-9C70-0A545F227203}"/>
                </a:ext>
              </a:extLst>
            </p:cNvPr>
            <p:cNvSpPr/>
            <p:nvPr/>
          </p:nvSpPr>
          <p:spPr>
            <a:xfrm>
              <a:off x="1103528" y="1340768"/>
              <a:ext cx="2832232" cy="1296814"/>
            </a:xfrm>
            <a:prstGeom prst="wedgeEllipseCallout">
              <a:avLst>
                <a:gd name="adj1" fmla="val 29330"/>
                <a:gd name="adj2" fmla="val 60150"/>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fontAlgn="base">
                <a:spcBef>
                  <a:spcPct val="0"/>
                </a:spcBef>
                <a:spcAft>
                  <a:spcPct val="0"/>
                </a:spcAft>
              </a:pPr>
              <a:r>
                <a:rPr kumimoji="1" lang="ja-JP" altLang="en-US" dirty="0">
                  <a:solidFill>
                    <a:prstClr val="black"/>
                  </a:solidFill>
                </a:rPr>
                <a:t>好きな言葉を</a:t>
              </a:r>
              <a:endParaRPr kumimoji="1" lang="en-US" altLang="ja-JP" dirty="0">
                <a:solidFill>
                  <a:prstClr val="black"/>
                </a:solidFill>
              </a:endParaRPr>
            </a:p>
            <a:p>
              <a:pPr algn="ctr" defTabSz="914400" fontAlgn="base">
                <a:spcBef>
                  <a:spcPct val="0"/>
                </a:spcBef>
                <a:spcAft>
                  <a:spcPct val="0"/>
                </a:spcAft>
              </a:pPr>
              <a:r>
                <a:rPr kumimoji="1" lang="ja-JP" altLang="en-US" dirty="0">
                  <a:solidFill>
                    <a:prstClr val="black"/>
                  </a:solidFill>
                </a:rPr>
                <a:t>しゃべるよ！</a:t>
              </a:r>
            </a:p>
          </p:txBody>
        </p:sp>
      </p:grpSp>
      <p:grpSp>
        <p:nvGrpSpPr>
          <p:cNvPr id="32" name="グループ化 31">
            <a:extLst>
              <a:ext uri="{FF2B5EF4-FFF2-40B4-BE49-F238E27FC236}">
                <a16:creationId xmlns="" xmlns:a16="http://schemas.microsoft.com/office/drawing/2014/main" id="{94A24CA5-A995-4163-80F0-D3DBBFDBF540}"/>
              </a:ext>
            </a:extLst>
          </p:cNvPr>
          <p:cNvGrpSpPr/>
          <p:nvPr/>
        </p:nvGrpSpPr>
        <p:grpSpPr>
          <a:xfrm>
            <a:off x="4108993" y="1352087"/>
            <a:ext cx="3690111" cy="2908880"/>
            <a:chOff x="4939867" y="1124744"/>
            <a:chExt cx="3690111" cy="2908880"/>
          </a:xfrm>
        </p:grpSpPr>
        <p:pic>
          <p:nvPicPr>
            <p:cNvPr id="18" name="図 17" descr="赤色 が含まれている画像&#10;&#10;非常に高い精度で生成された説明">
              <a:extLst>
                <a:ext uri="{FF2B5EF4-FFF2-40B4-BE49-F238E27FC236}">
                  <a16:creationId xmlns="" xmlns:a16="http://schemas.microsoft.com/office/drawing/2014/main" id="{587CED10-64FB-4C5F-A05C-CB98D8661CE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512" t="13588" r="24868" b="10615"/>
            <a:stretch/>
          </p:blipFill>
          <p:spPr>
            <a:xfrm>
              <a:off x="5911206" y="2527902"/>
              <a:ext cx="832866" cy="1505722"/>
            </a:xfrm>
            <a:prstGeom prst="rect">
              <a:avLst/>
            </a:prstGeom>
          </p:spPr>
        </p:pic>
        <p:pic>
          <p:nvPicPr>
            <p:cNvPr id="20" name="図 19">
              <a:extLst>
                <a:ext uri="{FF2B5EF4-FFF2-40B4-BE49-F238E27FC236}">
                  <a16:creationId xmlns="" xmlns:a16="http://schemas.microsoft.com/office/drawing/2014/main" id="{6818EEAA-D764-4E3E-97BE-D23F4D732C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9867" y="2974410"/>
              <a:ext cx="940109" cy="940109"/>
            </a:xfrm>
            <a:prstGeom prst="rect">
              <a:avLst/>
            </a:prstGeom>
          </p:spPr>
        </p:pic>
        <p:sp>
          <p:nvSpPr>
            <p:cNvPr id="21" name="吹き出し: 円形 20">
              <a:extLst>
                <a:ext uri="{FF2B5EF4-FFF2-40B4-BE49-F238E27FC236}">
                  <a16:creationId xmlns="" xmlns:a16="http://schemas.microsoft.com/office/drawing/2014/main" id="{2E126FC6-5137-4039-BC6E-2686F35569E8}"/>
                </a:ext>
              </a:extLst>
            </p:cNvPr>
            <p:cNvSpPr/>
            <p:nvPr/>
          </p:nvSpPr>
          <p:spPr>
            <a:xfrm>
              <a:off x="4961404" y="1124744"/>
              <a:ext cx="2574756" cy="1426495"/>
            </a:xfrm>
            <a:prstGeom prst="wedgeEllipseCallout">
              <a:avLst>
                <a:gd name="adj1" fmla="val -31690"/>
                <a:gd name="adj2" fmla="val 73005"/>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fontAlgn="base">
                <a:spcBef>
                  <a:spcPct val="0"/>
                </a:spcBef>
                <a:spcAft>
                  <a:spcPct val="0"/>
                </a:spcAft>
              </a:pPr>
              <a:r>
                <a:rPr kumimoji="1" lang="en-US" altLang="ja-JP" dirty="0">
                  <a:solidFill>
                    <a:prstClr val="black"/>
                  </a:solidFill>
                </a:rPr>
                <a:t>BOCCO</a:t>
              </a:r>
              <a:r>
                <a:rPr kumimoji="1" lang="ja-JP" altLang="en-US" dirty="0">
                  <a:solidFill>
                    <a:prstClr val="black"/>
                  </a:solidFill>
                </a:rPr>
                <a:t>にしゃべりかけると</a:t>
              </a:r>
              <a:endParaRPr kumimoji="1" lang="en-US" altLang="ja-JP" dirty="0">
                <a:solidFill>
                  <a:prstClr val="black"/>
                </a:solidFill>
              </a:endParaRPr>
            </a:p>
            <a:p>
              <a:pPr algn="ctr" defTabSz="914400" fontAlgn="base">
                <a:spcBef>
                  <a:spcPct val="0"/>
                </a:spcBef>
                <a:spcAft>
                  <a:spcPct val="0"/>
                </a:spcAft>
              </a:pPr>
              <a:r>
                <a:rPr kumimoji="1" lang="ja-JP" altLang="en-US" dirty="0">
                  <a:solidFill>
                    <a:prstClr val="black"/>
                  </a:solidFill>
                </a:rPr>
                <a:t>文字になるよ</a:t>
              </a:r>
            </a:p>
          </p:txBody>
        </p:sp>
        <p:pic>
          <p:nvPicPr>
            <p:cNvPr id="22" name="図 21">
              <a:extLst>
                <a:ext uri="{FF2B5EF4-FFF2-40B4-BE49-F238E27FC236}">
                  <a16:creationId xmlns="" xmlns:a16="http://schemas.microsoft.com/office/drawing/2014/main" id="{5998297D-8180-404C-9AAF-148C65527F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44262" y="3332396"/>
              <a:ext cx="583734" cy="583734"/>
            </a:xfrm>
            <a:prstGeom prst="rect">
              <a:avLst/>
            </a:prstGeom>
          </p:spPr>
        </p:pic>
        <p:sp>
          <p:nvSpPr>
            <p:cNvPr id="26" name="四角形: メモ 25">
              <a:extLst>
                <a:ext uri="{FF2B5EF4-FFF2-40B4-BE49-F238E27FC236}">
                  <a16:creationId xmlns="" xmlns:a16="http://schemas.microsoft.com/office/drawing/2014/main" id="{290522F6-CFA8-4B7D-A6B0-2BD1F78F3E9F}"/>
                </a:ext>
              </a:extLst>
            </p:cNvPr>
            <p:cNvSpPr/>
            <p:nvPr/>
          </p:nvSpPr>
          <p:spPr>
            <a:xfrm>
              <a:off x="7693874" y="2715410"/>
              <a:ext cx="936104" cy="1130705"/>
            </a:xfrm>
            <a:prstGeom prst="foldedCorner">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fontAlgn="base">
                <a:spcBef>
                  <a:spcPct val="0"/>
                </a:spcBef>
                <a:spcAft>
                  <a:spcPct val="0"/>
                </a:spcAft>
              </a:pPr>
              <a:r>
                <a:rPr kumimoji="1" lang="en-US" altLang="ja-JP" sz="1100" dirty="0">
                  <a:solidFill>
                    <a:prstClr val="black"/>
                  </a:solidFill>
                </a:rPr>
                <a:t>BOCCO</a:t>
              </a:r>
              <a:r>
                <a:rPr kumimoji="1" lang="ja-JP" altLang="en-US" sz="1100" dirty="0">
                  <a:solidFill>
                    <a:prstClr val="black"/>
                  </a:solidFill>
                </a:rPr>
                <a:t>にしゃべりかけると文字になるよ</a:t>
              </a:r>
            </a:p>
          </p:txBody>
        </p:sp>
        <p:cxnSp>
          <p:nvCxnSpPr>
            <p:cNvPr id="28" name="直線コネクタ 27">
              <a:extLst>
                <a:ext uri="{FF2B5EF4-FFF2-40B4-BE49-F238E27FC236}">
                  <a16:creationId xmlns="" xmlns:a16="http://schemas.microsoft.com/office/drawing/2014/main" id="{EAD760DC-30F3-4C68-A502-0991C8687AD6}"/>
                </a:ext>
              </a:extLst>
            </p:cNvPr>
            <p:cNvCxnSpPr/>
            <p:nvPr/>
          </p:nvCxnSpPr>
          <p:spPr>
            <a:xfrm flipV="1">
              <a:off x="7427996" y="2637582"/>
              <a:ext cx="180172" cy="69481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 xmlns:a16="http://schemas.microsoft.com/office/drawing/2014/main" id="{2B185153-F676-4DE2-B1AD-F3B4018BF09A}"/>
                </a:ext>
              </a:extLst>
            </p:cNvPr>
            <p:cNvCxnSpPr>
              <a:cxnSpLocks/>
            </p:cNvCxnSpPr>
            <p:nvPr/>
          </p:nvCxnSpPr>
          <p:spPr>
            <a:xfrm flipV="1">
              <a:off x="7380763" y="3931373"/>
              <a:ext cx="344276"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7" name="グループ化 46">
            <a:extLst>
              <a:ext uri="{FF2B5EF4-FFF2-40B4-BE49-F238E27FC236}">
                <a16:creationId xmlns="" xmlns:a16="http://schemas.microsoft.com/office/drawing/2014/main" id="{8069A064-520A-4280-AD53-830F1870252E}"/>
              </a:ext>
            </a:extLst>
          </p:cNvPr>
          <p:cNvGrpSpPr/>
          <p:nvPr/>
        </p:nvGrpSpPr>
        <p:grpSpPr>
          <a:xfrm>
            <a:off x="8328248" y="1340768"/>
            <a:ext cx="3312368" cy="2920199"/>
            <a:chOff x="8660609" y="1195490"/>
            <a:chExt cx="3312368" cy="2920199"/>
          </a:xfrm>
        </p:grpSpPr>
        <p:grpSp>
          <p:nvGrpSpPr>
            <p:cNvPr id="39" name="グループ化 38">
              <a:extLst>
                <a:ext uri="{FF2B5EF4-FFF2-40B4-BE49-F238E27FC236}">
                  <a16:creationId xmlns="" xmlns:a16="http://schemas.microsoft.com/office/drawing/2014/main" id="{0EB84AD4-B3C1-4759-AEE3-BF411C3E1A3E}"/>
                </a:ext>
              </a:extLst>
            </p:cNvPr>
            <p:cNvGrpSpPr/>
            <p:nvPr/>
          </p:nvGrpSpPr>
          <p:grpSpPr>
            <a:xfrm rot="5400000">
              <a:off x="8377540" y="2929944"/>
              <a:ext cx="1284920" cy="718782"/>
              <a:chOff x="8509169" y="2015082"/>
              <a:chExt cx="1284920" cy="718782"/>
            </a:xfrm>
          </p:grpSpPr>
          <p:sp>
            <p:nvSpPr>
              <p:cNvPr id="36" name="四角形: 角を丸くする 35">
                <a:extLst>
                  <a:ext uri="{FF2B5EF4-FFF2-40B4-BE49-F238E27FC236}">
                    <a16:creationId xmlns="" xmlns:a16="http://schemas.microsoft.com/office/drawing/2014/main" id="{6A127C46-8DAB-48F8-8075-52ADF610886F}"/>
                  </a:ext>
                </a:extLst>
              </p:cNvPr>
              <p:cNvSpPr/>
              <p:nvPr/>
            </p:nvSpPr>
            <p:spPr>
              <a:xfrm>
                <a:off x="8509169" y="2015084"/>
                <a:ext cx="360040" cy="718780"/>
              </a:xfrm>
              <a:prstGeom prst="roundRect">
                <a:avLst/>
              </a:prstGeom>
              <a:solidFill>
                <a:srgbClr val="FF0000"/>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fontAlgn="base">
                  <a:spcBef>
                    <a:spcPct val="0"/>
                  </a:spcBef>
                  <a:spcAft>
                    <a:spcPct val="0"/>
                  </a:spcAft>
                </a:pPr>
                <a:endParaRPr kumimoji="1" lang="ja-JP" altLang="en-US" dirty="0">
                  <a:solidFill>
                    <a:prstClr val="black"/>
                  </a:solidFill>
                </a:endParaRPr>
              </a:p>
            </p:txBody>
          </p:sp>
          <p:sp>
            <p:nvSpPr>
              <p:cNvPr id="37" name="四角形: 角を丸くする 36">
                <a:extLst>
                  <a:ext uri="{FF2B5EF4-FFF2-40B4-BE49-F238E27FC236}">
                    <a16:creationId xmlns="" xmlns:a16="http://schemas.microsoft.com/office/drawing/2014/main" id="{64A5EB44-B67C-41FE-8B9B-7E55C181CDEE}"/>
                  </a:ext>
                </a:extLst>
              </p:cNvPr>
              <p:cNvSpPr/>
              <p:nvPr/>
            </p:nvSpPr>
            <p:spPr>
              <a:xfrm>
                <a:off x="8971610" y="2015084"/>
                <a:ext cx="360040" cy="718780"/>
              </a:xfrm>
              <a:prstGeom prst="roundRect">
                <a:avLst/>
              </a:prstGeom>
              <a:solidFill>
                <a:srgbClr val="00B050"/>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fontAlgn="base">
                  <a:spcBef>
                    <a:spcPct val="0"/>
                  </a:spcBef>
                  <a:spcAft>
                    <a:spcPct val="0"/>
                  </a:spcAft>
                </a:pPr>
                <a:endParaRPr kumimoji="1" lang="ja-JP" altLang="en-US" dirty="0">
                  <a:solidFill>
                    <a:prstClr val="black"/>
                  </a:solidFill>
                </a:endParaRPr>
              </a:p>
            </p:txBody>
          </p:sp>
          <p:sp>
            <p:nvSpPr>
              <p:cNvPr id="38" name="四角形: 角を丸くする 37">
                <a:extLst>
                  <a:ext uri="{FF2B5EF4-FFF2-40B4-BE49-F238E27FC236}">
                    <a16:creationId xmlns="" xmlns:a16="http://schemas.microsoft.com/office/drawing/2014/main" id="{E85EC5ED-D263-4280-A86E-BBCAB394F68B}"/>
                  </a:ext>
                </a:extLst>
              </p:cNvPr>
              <p:cNvSpPr/>
              <p:nvPr/>
            </p:nvSpPr>
            <p:spPr>
              <a:xfrm>
                <a:off x="9434049" y="2015082"/>
                <a:ext cx="360040" cy="718780"/>
              </a:xfrm>
              <a:prstGeom prst="roundRect">
                <a:avLst/>
              </a:prstGeom>
              <a:solidFill>
                <a:srgbClr val="0033CC"/>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fontAlgn="base">
                  <a:spcBef>
                    <a:spcPct val="0"/>
                  </a:spcBef>
                  <a:spcAft>
                    <a:spcPct val="0"/>
                  </a:spcAft>
                </a:pPr>
                <a:endParaRPr kumimoji="1" lang="ja-JP" altLang="en-US" dirty="0">
                  <a:solidFill>
                    <a:prstClr val="black"/>
                  </a:solidFill>
                </a:endParaRPr>
              </a:p>
            </p:txBody>
          </p:sp>
        </p:grpSp>
        <p:pic>
          <p:nvPicPr>
            <p:cNvPr id="40" name="図 39" descr="赤色 が含まれている画像&#10;&#10;非常に高い精度で生成された説明">
              <a:extLst>
                <a:ext uri="{FF2B5EF4-FFF2-40B4-BE49-F238E27FC236}">
                  <a16:creationId xmlns="" xmlns:a16="http://schemas.microsoft.com/office/drawing/2014/main" id="{A5811A2F-2F70-4F9F-954F-02D4DD7713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512" t="13588" r="24868" b="10615"/>
            <a:stretch/>
          </p:blipFill>
          <p:spPr>
            <a:xfrm>
              <a:off x="9415565" y="2609967"/>
              <a:ext cx="832866" cy="1505722"/>
            </a:xfrm>
            <a:prstGeom prst="rect">
              <a:avLst/>
            </a:prstGeom>
          </p:spPr>
        </p:pic>
        <p:sp>
          <p:nvSpPr>
            <p:cNvPr id="41" name="吹き出し: 円形 40">
              <a:extLst>
                <a:ext uri="{FF2B5EF4-FFF2-40B4-BE49-F238E27FC236}">
                  <a16:creationId xmlns="" xmlns:a16="http://schemas.microsoft.com/office/drawing/2014/main" id="{8A65E12A-66BD-4463-993C-1754C6407AB1}"/>
                </a:ext>
              </a:extLst>
            </p:cNvPr>
            <p:cNvSpPr/>
            <p:nvPr/>
          </p:nvSpPr>
          <p:spPr>
            <a:xfrm>
              <a:off x="9337051" y="1195490"/>
              <a:ext cx="2574756" cy="1426495"/>
            </a:xfrm>
            <a:prstGeom prst="wedgeEllipseCallout">
              <a:avLst>
                <a:gd name="adj1" fmla="val -22811"/>
                <a:gd name="adj2" fmla="val 60897"/>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fontAlgn="base">
                <a:spcBef>
                  <a:spcPct val="0"/>
                </a:spcBef>
                <a:spcAft>
                  <a:spcPct val="0"/>
                </a:spcAft>
              </a:pPr>
              <a:r>
                <a:rPr kumimoji="1" lang="ja-JP" altLang="en-US" dirty="0">
                  <a:solidFill>
                    <a:prstClr val="black"/>
                  </a:solidFill>
                </a:rPr>
                <a:t>積み木センサの</a:t>
              </a:r>
              <a:endParaRPr kumimoji="1" lang="en-US" altLang="ja-JP" dirty="0">
                <a:solidFill>
                  <a:prstClr val="black"/>
                </a:solidFill>
              </a:endParaRPr>
            </a:p>
            <a:p>
              <a:pPr algn="ctr" defTabSz="914400" fontAlgn="base">
                <a:spcBef>
                  <a:spcPct val="0"/>
                </a:spcBef>
                <a:spcAft>
                  <a:spcPct val="0"/>
                </a:spcAft>
              </a:pPr>
              <a:r>
                <a:rPr kumimoji="1" lang="ja-JP" altLang="en-US" dirty="0">
                  <a:solidFill>
                    <a:prstClr val="black"/>
                  </a:solidFill>
                </a:rPr>
                <a:t>情報もとれるよ</a:t>
              </a:r>
              <a:endParaRPr kumimoji="1" lang="en-US" altLang="ja-JP" dirty="0">
                <a:solidFill>
                  <a:prstClr val="black"/>
                </a:solidFill>
              </a:endParaRPr>
            </a:p>
          </p:txBody>
        </p:sp>
        <p:grpSp>
          <p:nvGrpSpPr>
            <p:cNvPr id="46" name="グループ化 45">
              <a:extLst>
                <a:ext uri="{FF2B5EF4-FFF2-40B4-BE49-F238E27FC236}">
                  <a16:creationId xmlns="" xmlns:a16="http://schemas.microsoft.com/office/drawing/2014/main" id="{61DD3A1C-0233-4054-958C-5FC277930E0D}"/>
                </a:ext>
              </a:extLst>
            </p:cNvPr>
            <p:cNvGrpSpPr/>
            <p:nvPr/>
          </p:nvGrpSpPr>
          <p:grpSpPr>
            <a:xfrm>
              <a:off x="10187261" y="2715932"/>
              <a:ext cx="1785716" cy="1293792"/>
              <a:chOff x="6352595" y="2926208"/>
              <a:chExt cx="1785716" cy="1293792"/>
            </a:xfrm>
          </p:grpSpPr>
          <p:pic>
            <p:nvPicPr>
              <p:cNvPr id="42" name="図 41">
                <a:extLst>
                  <a:ext uri="{FF2B5EF4-FFF2-40B4-BE49-F238E27FC236}">
                    <a16:creationId xmlns="" xmlns:a16="http://schemas.microsoft.com/office/drawing/2014/main" id="{2D40633E-9E43-48B7-82EC-7501192BCC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2595" y="3621022"/>
                <a:ext cx="583734" cy="583734"/>
              </a:xfrm>
              <a:prstGeom prst="rect">
                <a:avLst/>
              </a:prstGeom>
            </p:spPr>
          </p:pic>
          <p:sp>
            <p:nvSpPr>
              <p:cNvPr id="43" name="四角形: メモ 42">
                <a:extLst>
                  <a:ext uri="{FF2B5EF4-FFF2-40B4-BE49-F238E27FC236}">
                    <a16:creationId xmlns="" xmlns:a16="http://schemas.microsoft.com/office/drawing/2014/main" id="{D86C8970-B23C-48CF-A48D-4D0304504698}"/>
                  </a:ext>
                </a:extLst>
              </p:cNvPr>
              <p:cNvSpPr/>
              <p:nvPr/>
            </p:nvSpPr>
            <p:spPr>
              <a:xfrm>
                <a:off x="7202207" y="3004036"/>
                <a:ext cx="936104" cy="1130705"/>
              </a:xfrm>
              <a:prstGeom prst="foldedCorner">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fontAlgn="base">
                  <a:spcBef>
                    <a:spcPct val="0"/>
                  </a:spcBef>
                  <a:spcAft>
                    <a:spcPct val="0"/>
                  </a:spcAft>
                </a:pPr>
                <a:r>
                  <a:rPr kumimoji="1" lang="ja-JP" altLang="en-US" sz="1100" dirty="0">
                    <a:solidFill>
                      <a:prstClr val="black"/>
                    </a:solidFill>
                  </a:rPr>
                  <a:t>ドアが動きました。</a:t>
                </a:r>
                <a:endParaRPr kumimoji="1" lang="en-US" altLang="ja-JP" sz="1100" dirty="0">
                  <a:solidFill>
                    <a:prstClr val="black"/>
                  </a:solidFill>
                </a:endParaRPr>
              </a:p>
              <a:p>
                <a:pPr defTabSz="914400" fontAlgn="base">
                  <a:spcBef>
                    <a:spcPct val="0"/>
                  </a:spcBef>
                  <a:spcAft>
                    <a:spcPct val="0"/>
                  </a:spcAft>
                </a:pPr>
                <a:endParaRPr kumimoji="1" lang="en-US" altLang="ja-JP" sz="1100" dirty="0">
                  <a:solidFill>
                    <a:prstClr val="black"/>
                  </a:solidFill>
                </a:endParaRPr>
              </a:p>
              <a:p>
                <a:pPr defTabSz="914400" fontAlgn="base">
                  <a:spcBef>
                    <a:spcPct val="0"/>
                  </a:spcBef>
                  <a:spcAft>
                    <a:spcPct val="0"/>
                  </a:spcAft>
                </a:pPr>
                <a:r>
                  <a:rPr kumimoji="1" lang="ja-JP" altLang="en-US" sz="1100" dirty="0">
                    <a:solidFill>
                      <a:prstClr val="black"/>
                    </a:solidFill>
                  </a:rPr>
                  <a:t>鍵が開きました。</a:t>
                </a:r>
              </a:p>
            </p:txBody>
          </p:sp>
          <p:cxnSp>
            <p:nvCxnSpPr>
              <p:cNvPr id="44" name="直線コネクタ 43">
                <a:extLst>
                  <a:ext uri="{FF2B5EF4-FFF2-40B4-BE49-F238E27FC236}">
                    <a16:creationId xmlns="" xmlns:a16="http://schemas.microsoft.com/office/drawing/2014/main" id="{1D171039-FBA6-4954-B941-2F0B7436952B}"/>
                  </a:ext>
                </a:extLst>
              </p:cNvPr>
              <p:cNvCxnSpPr/>
              <p:nvPr/>
            </p:nvCxnSpPr>
            <p:spPr>
              <a:xfrm flipV="1">
                <a:off x="6936329" y="2926208"/>
                <a:ext cx="180172" cy="69481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 xmlns:a16="http://schemas.microsoft.com/office/drawing/2014/main" id="{D0AE89B1-3C19-41E2-8F70-9FCE41D8541A}"/>
                  </a:ext>
                </a:extLst>
              </p:cNvPr>
              <p:cNvCxnSpPr>
                <a:cxnSpLocks/>
              </p:cNvCxnSpPr>
              <p:nvPr/>
            </p:nvCxnSpPr>
            <p:spPr>
              <a:xfrm flipV="1">
                <a:off x="6889096" y="4219999"/>
                <a:ext cx="344276"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48" name="テキスト ボックス 47">
            <a:extLst>
              <a:ext uri="{FF2B5EF4-FFF2-40B4-BE49-F238E27FC236}">
                <a16:creationId xmlns="" xmlns:a16="http://schemas.microsoft.com/office/drawing/2014/main" id="{7341A59B-902A-4C23-B0DE-C7D7498BF0C0}"/>
              </a:ext>
            </a:extLst>
          </p:cNvPr>
          <p:cNvSpPr txBox="1"/>
          <p:nvPr/>
        </p:nvSpPr>
        <p:spPr>
          <a:xfrm>
            <a:off x="623888" y="4597994"/>
            <a:ext cx="3073735" cy="369332"/>
          </a:xfrm>
          <a:prstGeom prst="rect">
            <a:avLst/>
          </a:prstGeom>
          <a:noFill/>
        </p:spPr>
        <p:txBody>
          <a:bodyPr wrap="square" rtlCol="0">
            <a:spAutoFit/>
          </a:bodyPr>
          <a:lstStyle/>
          <a:p>
            <a:pPr algn="ctr" defTabSz="914400" fontAlgn="base">
              <a:spcBef>
                <a:spcPct val="0"/>
              </a:spcBef>
              <a:spcAft>
                <a:spcPct val="0"/>
              </a:spcAft>
            </a:pPr>
            <a:r>
              <a:rPr kumimoji="1" lang="en-US" altLang="ja-JP" b="1" dirty="0">
                <a:solidFill>
                  <a:prstClr val="black"/>
                </a:solidFill>
                <a:cs typeface="Meiryo UI" pitchFamily="50" charset="-128"/>
              </a:rPr>
              <a:t>BOCCO</a:t>
            </a:r>
            <a:r>
              <a:rPr kumimoji="1" lang="ja-JP" altLang="en-US" b="1" dirty="0">
                <a:solidFill>
                  <a:prstClr val="black"/>
                </a:solidFill>
                <a:cs typeface="Meiryo UI" pitchFamily="50" charset="-128"/>
              </a:rPr>
              <a:t>でお知らせ</a:t>
            </a:r>
            <a:r>
              <a:rPr kumimoji="1" lang="en-US" altLang="ja-JP" b="1" dirty="0">
                <a:solidFill>
                  <a:prstClr val="black"/>
                </a:solidFill>
                <a:cs typeface="Meiryo UI" pitchFamily="50" charset="-128"/>
              </a:rPr>
              <a:t>/</a:t>
            </a:r>
            <a:r>
              <a:rPr kumimoji="1" lang="ja-JP" altLang="en-US" b="1" dirty="0">
                <a:solidFill>
                  <a:prstClr val="black"/>
                </a:solidFill>
                <a:cs typeface="Meiryo UI" pitchFamily="50" charset="-128"/>
              </a:rPr>
              <a:t>教育</a:t>
            </a:r>
          </a:p>
        </p:txBody>
      </p:sp>
      <p:sp>
        <p:nvSpPr>
          <p:cNvPr id="50" name="テキスト ボックス 49">
            <a:extLst>
              <a:ext uri="{FF2B5EF4-FFF2-40B4-BE49-F238E27FC236}">
                <a16:creationId xmlns="" xmlns:a16="http://schemas.microsoft.com/office/drawing/2014/main" id="{530CA835-E7BC-4413-A472-74BB83CC118F}"/>
              </a:ext>
            </a:extLst>
          </p:cNvPr>
          <p:cNvSpPr txBox="1"/>
          <p:nvPr/>
        </p:nvSpPr>
        <p:spPr>
          <a:xfrm>
            <a:off x="4550865" y="4597994"/>
            <a:ext cx="3073735" cy="369332"/>
          </a:xfrm>
          <a:prstGeom prst="rect">
            <a:avLst/>
          </a:prstGeom>
          <a:noFill/>
        </p:spPr>
        <p:txBody>
          <a:bodyPr wrap="square" rtlCol="0">
            <a:spAutoFit/>
          </a:bodyPr>
          <a:lstStyle/>
          <a:p>
            <a:pPr algn="ctr" defTabSz="914400" fontAlgn="base">
              <a:spcBef>
                <a:spcPct val="0"/>
              </a:spcBef>
              <a:spcAft>
                <a:spcPct val="0"/>
              </a:spcAft>
            </a:pPr>
            <a:r>
              <a:rPr kumimoji="1" lang="en-US" altLang="ja-JP" b="1" dirty="0">
                <a:solidFill>
                  <a:prstClr val="black"/>
                </a:solidFill>
                <a:cs typeface="Meiryo UI" pitchFamily="50" charset="-128"/>
              </a:rPr>
              <a:t>BOCCO</a:t>
            </a:r>
            <a:r>
              <a:rPr kumimoji="1" lang="ja-JP" altLang="en-US" b="1" dirty="0">
                <a:solidFill>
                  <a:prstClr val="black"/>
                </a:solidFill>
                <a:cs typeface="Meiryo UI" pitchFamily="50" charset="-128"/>
              </a:rPr>
              <a:t>にお願い！</a:t>
            </a:r>
          </a:p>
        </p:txBody>
      </p:sp>
      <p:sp>
        <p:nvSpPr>
          <p:cNvPr id="51" name="テキスト ボックス 50">
            <a:extLst>
              <a:ext uri="{FF2B5EF4-FFF2-40B4-BE49-F238E27FC236}">
                <a16:creationId xmlns="" xmlns:a16="http://schemas.microsoft.com/office/drawing/2014/main" id="{17F89143-45B6-42DA-B317-34459DD80ECD}"/>
              </a:ext>
            </a:extLst>
          </p:cNvPr>
          <p:cNvSpPr txBox="1"/>
          <p:nvPr/>
        </p:nvSpPr>
        <p:spPr>
          <a:xfrm>
            <a:off x="8755200" y="4597994"/>
            <a:ext cx="3073735" cy="369332"/>
          </a:xfrm>
          <a:prstGeom prst="rect">
            <a:avLst/>
          </a:prstGeom>
          <a:noFill/>
        </p:spPr>
        <p:txBody>
          <a:bodyPr wrap="square" rtlCol="0">
            <a:spAutoFit/>
          </a:bodyPr>
          <a:lstStyle/>
          <a:p>
            <a:pPr algn="ctr" defTabSz="914400" fontAlgn="base">
              <a:spcBef>
                <a:spcPct val="0"/>
              </a:spcBef>
              <a:spcAft>
                <a:spcPct val="0"/>
              </a:spcAft>
            </a:pPr>
            <a:r>
              <a:rPr kumimoji="1" lang="en-US" altLang="ja-JP" b="1" dirty="0">
                <a:solidFill>
                  <a:prstClr val="black"/>
                </a:solidFill>
                <a:cs typeface="Meiryo UI" pitchFamily="50" charset="-128"/>
              </a:rPr>
              <a:t>BOCCO</a:t>
            </a:r>
            <a:r>
              <a:rPr kumimoji="1" lang="ja-JP" altLang="en-US" b="1" dirty="0">
                <a:solidFill>
                  <a:prstClr val="black"/>
                </a:solidFill>
                <a:cs typeface="Meiryo UI" pitchFamily="50" charset="-128"/>
              </a:rPr>
              <a:t>で見守り</a:t>
            </a:r>
          </a:p>
        </p:txBody>
      </p:sp>
      <p:pic>
        <p:nvPicPr>
          <p:cNvPr id="53" name="図 52">
            <a:extLst>
              <a:ext uri="{FF2B5EF4-FFF2-40B4-BE49-F238E27FC236}">
                <a16:creationId xmlns="" xmlns:a16="http://schemas.microsoft.com/office/drawing/2014/main" id="{75526919-ED1E-40CD-B48C-132AE0922D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1789" y="5371795"/>
            <a:ext cx="642107" cy="642107"/>
          </a:xfrm>
          <a:prstGeom prst="rect">
            <a:avLst/>
          </a:prstGeom>
        </p:spPr>
      </p:pic>
      <p:pic>
        <p:nvPicPr>
          <p:cNvPr id="55" name="図 54">
            <a:extLst>
              <a:ext uri="{FF2B5EF4-FFF2-40B4-BE49-F238E27FC236}">
                <a16:creationId xmlns="" xmlns:a16="http://schemas.microsoft.com/office/drawing/2014/main" id="{04824FB5-647F-4B19-9A86-9E60C51BFB3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69878" y="5265525"/>
            <a:ext cx="854645" cy="854645"/>
          </a:xfrm>
          <a:prstGeom prst="rect">
            <a:avLst/>
          </a:prstGeom>
        </p:spPr>
      </p:pic>
      <p:pic>
        <p:nvPicPr>
          <p:cNvPr id="57" name="図 56">
            <a:extLst>
              <a:ext uri="{FF2B5EF4-FFF2-40B4-BE49-F238E27FC236}">
                <a16:creationId xmlns="" xmlns:a16="http://schemas.microsoft.com/office/drawing/2014/main" id="{14942641-C2C5-40CE-9E4E-3B07E0AFE6A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26449" y="5322753"/>
            <a:ext cx="776950" cy="776950"/>
          </a:xfrm>
          <a:prstGeom prst="rect">
            <a:avLst/>
          </a:prstGeom>
        </p:spPr>
      </p:pic>
      <p:pic>
        <p:nvPicPr>
          <p:cNvPr id="59" name="図 58">
            <a:extLst>
              <a:ext uri="{FF2B5EF4-FFF2-40B4-BE49-F238E27FC236}">
                <a16:creationId xmlns="" xmlns:a16="http://schemas.microsoft.com/office/drawing/2014/main" id="{EE9385CC-1DCC-4538-B5BA-BF610B27E3A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49102" y="5310659"/>
            <a:ext cx="854645" cy="854645"/>
          </a:xfrm>
          <a:prstGeom prst="rect">
            <a:avLst/>
          </a:prstGeom>
        </p:spPr>
      </p:pic>
      <p:pic>
        <p:nvPicPr>
          <p:cNvPr id="61" name="図 60">
            <a:extLst>
              <a:ext uri="{FF2B5EF4-FFF2-40B4-BE49-F238E27FC236}">
                <a16:creationId xmlns="" xmlns:a16="http://schemas.microsoft.com/office/drawing/2014/main" id="{471FEF2C-45C1-4EE7-88A6-785F5BED884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22566" y="5283905"/>
            <a:ext cx="854645" cy="854645"/>
          </a:xfrm>
          <a:prstGeom prst="rect">
            <a:avLst/>
          </a:prstGeom>
        </p:spPr>
      </p:pic>
      <p:pic>
        <p:nvPicPr>
          <p:cNvPr id="63" name="図 62">
            <a:extLst>
              <a:ext uri="{FF2B5EF4-FFF2-40B4-BE49-F238E27FC236}">
                <a16:creationId xmlns="" xmlns:a16="http://schemas.microsoft.com/office/drawing/2014/main" id="{DAEC63B7-1F8E-401F-8C19-E093361CFD2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59540" y="5258363"/>
            <a:ext cx="854645" cy="854645"/>
          </a:xfrm>
          <a:prstGeom prst="rect">
            <a:avLst/>
          </a:prstGeom>
        </p:spPr>
      </p:pic>
      <p:pic>
        <p:nvPicPr>
          <p:cNvPr id="65" name="図 64">
            <a:extLst>
              <a:ext uri="{FF2B5EF4-FFF2-40B4-BE49-F238E27FC236}">
                <a16:creationId xmlns="" xmlns:a16="http://schemas.microsoft.com/office/drawing/2014/main" id="{D2AA96E1-826A-4A07-B83F-51C38C013F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78027" y="5322753"/>
            <a:ext cx="776950" cy="776950"/>
          </a:xfrm>
          <a:prstGeom prst="rect">
            <a:avLst/>
          </a:prstGeom>
        </p:spPr>
      </p:pic>
    </p:spTree>
    <p:extLst>
      <p:ext uri="{BB962C8B-B14F-4D97-AF65-F5344CB8AC3E}">
        <p14:creationId xmlns:p14="http://schemas.microsoft.com/office/powerpoint/2010/main" val="2036385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6" name="Shape 1786"/>
          <p:cNvSpPr>
            <a:spLocks noGrp="1"/>
          </p:cNvSpPr>
          <p:nvPr>
            <p:ph type="body" idx="13"/>
          </p:nvPr>
        </p:nvSpPr>
        <p:spPr>
          <a:prstGeom prst="line">
            <a:avLst/>
          </a:prstGeom>
        </p:spPr>
        <p:txBody>
          <a:bodyPr/>
          <a:lstStyle/>
          <a:p>
            <a:pPr>
              <a:defRPr sz="1600">
                <a:solidFill>
                  <a:srgbClr val="000000"/>
                </a:solidFill>
                <a:latin typeface="Helvetica"/>
                <a:ea typeface="Helvetica"/>
                <a:cs typeface="Helvetica"/>
                <a:sym typeface="Helvetica"/>
              </a:defRPr>
            </a:pPr>
            <a:endParaRPr dirty="0"/>
          </a:p>
        </p:txBody>
      </p:sp>
      <p:sp>
        <p:nvSpPr>
          <p:cNvPr id="1787" name="Shape 1787"/>
          <p:cNvSpPr>
            <a:spLocks noGrp="1"/>
          </p:cNvSpPr>
          <p:nvPr>
            <p:ph type="title"/>
          </p:nvPr>
        </p:nvSpPr>
        <p:spPr>
          <a:xfrm>
            <a:off x="138906" y="394295"/>
            <a:ext cx="10168137" cy="712987"/>
          </a:xfrm>
          <a:prstGeom prst="rect">
            <a:avLst/>
          </a:prstGeom>
        </p:spPr>
        <p:txBody>
          <a:bodyPr/>
          <a:lstStyle/>
          <a:p>
            <a:r>
              <a:rPr lang="en-US" dirty="0" smtClean="0">
                <a:latin typeface="Meiryo" charset="-128"/>
                <a:ea typeface="Meiryo" charset="-128"/>
                <a:cs typeface="Meiryo" charset="-128"/>
              </a:rPr>
              <a:t>A3RT</a:t>
            </a:r>
            <a:r>
              <a:rPr lang="ja-JP" altLang="en-US" dirty="0" smtClean="0">
                <a:latin typeface="Meiryo" charset="-128"/>
                <a:ea typeface="Meiryo" charset="-128"/>
                <a:cs typeface="Meiryo" charset="-128"/>
              </a:rPr>
              <a:t>が提供する</a:t>
            </a:r>
            <a:r>
              <a:rPr lang="en-US" altLang="ja-JP" dirty="0" smtClean="0">
                <a:latin typeface="Meiryo" charset="-128"/>
                <a:ea typeface="Meiryo" charset="-128"/>
                <a:cs typeface="Meiryo" charset="-128"/>
              </a:rPr>
              <a:t>API</a:t>
            </a:r>
            <a:endParaRPr dirty="0">
              <a:latin typeface="Meiryo" charset="-128"/>
              <a:ea typeface="Meiryo" charset="-128"/>
              <a:cs typeface="Meiryo" charset="-128"/>
            </a:endParaRPr>
          </a:p>
        </p:txBody>
      </p:sp>
      <p:sp>
        <p:nvSpPr>
          <p:cNvPr id="1788" name="Shape 178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13</a:t>
            </a:fld>
            <a:endParaRPr/>
          </a:p>
        </p:txBody>
      </p:sp>
      <p:graphicFrame>
        <p:nvGraphicFramePr>
          <p:cNvPr id="7" name="オブジェクト 6"/>
          <p:cNvGraphicFramePr>
            <a:graphicFrameLocks noChangeAspect="1"/>
          </p:cNvGraphicFramePr>
          <p:nvPr>
            <p:extLst/>
          </p:nvPr>
        </p:nvGraphicFramePr>
        <p:xfrm>
          <a:off x="1287463" y="1254951"/>
          <a:ext cx="9701666" cy="5374449"/>
        </p:xfrm>
        <a:graphic>
          <a:graphicData uri="http://schemas.openxmlformats.org/presentationml/2006/ole">
            <mc:AlternateContent xmlns:mc="http://schemas.openxmlformats.org/markup-compatibility/2006">
              <mc:Choice xmlns:v="urn:schemas-microsoft-com:vml" Requires="v">
                <p:oleObj spid="_x0000_s2058" name="シート" r:id="rId4" imgW="8458200" imgH="4686300" progId="Excel.Sheet.12">
                  <p:embed/>
                </p:oleObj>
              </mc:Choice>
              <mc:Fallback>
                <p:oleObj name="シート" r:id="rId4" imgW="8458200" imgH="4686300" progId="Excel.Sheet.12">
                  <p:embed/>
                  <p:pic>
                    <p:nvPicPr>
                      <p:cNvPr id="0" name=""/>
                      <p:cNvPicPr/>
                      <p:nvPr/>
                    </p:nvPicPr>
                    <p:blipFill>
                      <a:blip r:embed="rId5"/>
                      <a:stretch>
                        <a:fillRect/>
                      </a:stretch>
                    </p:blipFill>
                    <p:spPr>
                      <a:xfrm>
                        <a:off x="1287463" y="1254951"/>
                        <a:ext cx="9701666" cy="5374449"/>
                      </a:xfrm>
                      <a:prstGeom prst="rect">
                        <a:avLst/>
                      </a:prstGeom>
                    </p:spPr>
                  </p:pic>
                </p:oleObj>
              </mc:Fallback>
            </mc:AlternateContent>
          </a:graphicData>
        </a:graphic>
      </p:graphicFrame>
    </p:spTree>
    <p:extLst>
      <p:ext uri="{BB962C8B-B14F-4D97-AF65-F5344CB8AC3E}">
        <p14:creationId xmlns:p14="http://schemas.microsoft.com/office/powerpoint/2010/main" val="550983329"/>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l="-391" r="1" b="-439"/>
          <a:stretch/>
        </p:blipFill>
        <p:spPr>
          <a:xfrm>
            <a:off x="1132392" y="1"/>
            <a:ext cx="9828238" cy="6907993"/>
          </a:xfrm>
          <a:prstGeom prst="rect">
            <a:avLst/>
          </a:prstGeom>
        </p:spPr>
      </p:pic>
      <p:sp>
        <p:nvSpPr>
          <p:cNvPr id="4" name="正方形/長方形 3"/>
          <p:cNvSpPr>
            <a:spLocks/>
          </p:cNvSpPr>
          <p:nvPr/>
        </p:nvSpPr>
        <p:spPr>
          <a:xfrm>
            <a:off x="1643205" y="4285928"/>
            <a:ext cx="1911092" cy="1071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Overflow="clip" horzOverflow="clip" rtlCol="0" anchor="ctr"/>
          <a:lstStyle/>
          <a:p>
            <a:pPr defTabSz="926076"/>
            <a:r>
              <a:rPr kumimoji="1" lang="ja-JP" altLang="en-US" sz="2177" dirty="0">
                <a:solidFill>
                  <a:srgbClr val="FFFFFF"/>
                </a:solidFill>
                <a:ea typeface="メイリオ" panose="020B0604030504040204" pitchFamily="50" charset="-128"/>
              </a:rPr>
              <a:t>バイタル</a:t>
            </a:r>
            <a:r>
              <a:rPr kumimoji="1" lang="en-US" altLang="ja-JP" sz="2177" dirty="0">
                <a:solidFill>
                  <a:srgbClr val="FFFFFF"/>
                </a:solidFill>
                <a:ea typeface="メイリオ" panose="020B0604030504040204" pitchFamily="50" charset="-128"/>
              </a:rPr>
              <a:t>API</a:t>
            </a:r>
          </a:p>
          <a:p>
            <a:pPr defTabSz="926076"/>
            <a:r>
              <a:rPr kumimoji="1" lang="ja-JP" altLang="en-US" sz="1633" dirty="0">
                <a:solidFill>
                  <a:srgbClr val="FFFFFF"/>
                </a:solidFill>
                <a:ea typeface="メイリオ" panose="020B0604030504040204" pitchFamily="50" charset="-128"/>
              </a:rPr>
              <a:t>約１分に４回判定、３分ぐらいで変化</a:t>
            </a:r>
          </a:p>
        </p:txBody>
      </p:sp>
      <p:sp>
        <p:nvSpPr>
          <p:cNvPr id="6" name="正方形/長方形 5"/>
          <p:cNvSpPr>
            <a:spLocks/>
          </p:cNvSpPr>
          <p:nvPr/>
        </p:nvSpPr>
        <p:spPr>
          <a:xfrm>
            <a:off x="4136681" y="4285927"/>
            <a:ext cx="3509691" cy="1766830"/>
          </a:xfrm>
          <a:prstGeom prst="rect">
            <a:avLst/>
          </a:prstGeom>
        </p:spPr>
        <p:txBody>
          <a:bodyPr wrap="square">
            <a:spAutoFit/>
          </a:bodyPr>
          <a:lstStyle/>
          <a:p>
            <a:pPr defTabSz="926076"/>
            <a:r>
              <a:rPr kumimoji="1" lang="ja-JP" altLang="en-US" sz="1633" dirty="0">
                <a:solidFill>
                  <a:srgbClr val="FFFFFF"/>
                </a:solidFill>
              </a:rPr>
              <a:t>覚醒度(１００点満点、連続値)： </a:t>
            </a:r>
            <a:endParaRPr kumimoji="1" lang="en-US" altLang="ja-JP" sz="1633" dirty="0">
              <a:solidFill>
                <a:srgbClr val="FFFFFF"/>
              </a:solidFill>
            </a:endParaRPr>
          </a:p>
          <a:p>
            <a:pPr defTabSz="926076"/>
            <a:r>
              <a:rPr kumimoji="1" lang="ja-JP" altLang="en-US" sz="1088" dirty="0">
                <a:solidFill>
                  <a:srgbClr val="FFFFFF"/>
                </a:solidFill>
              </a:rPr>
              <a:t>　１００～６０　通常目が覚めている状態</a:t>
            </a:r>
            <a:endParaRPr kumimoji="1" lang="en-US" altLang="ja-JP" sz="1088" dirty="0">
              <a:solidFill>
                <a:srgbClr val="FFFFFF"/>
              </a:solidFill>
            </a:endParaRPr>
          </a:p>
          <a:p>
            <a:pPr defTabSz="926076"/>
            <a:r>
              <a:rPr kumimoji="1" lang="ja-JP" altLang="en-US" sz="1088" dirty="0">
                <a:solidFill>
                  <a:srgbClr val="FFFFFF"/>
                </a:solidFill>
              </a:rPr>
              <a:t>　６０～４０　　ちょっと眠い</a:t>
            </a:r>
            <a:endParaRPr kumimoji="1" lang="en-US" altLang="ja-JP" sz="1088" dirty="0">
              <a:solidFill>
                <a:srgbClr val="FFFFFF"/>
              </a:solidFill>
            </a:endParaRPr>
          </a:p>
          <a:p>
            <a:pPr defTabSz="926076"/>
            <a:r>
              <a:rPr kumimoji="1" lang="ja-JP" altLang="en-US" sz="1088" dirty="0">
                <a:solidFill>
                  <a:srgbClr val="FFFFFF"/>
                </a:solidFill>
              </a:rPr>
              <a:t>　４０～０　　　結構眠い</a:t>
            </a:r>
            <a:endParaRPr kumimoji="1" lang="en-US" altLang="ja-JP" sz="1088" dirty="0">
              <a:solidFill>
                <a:srgbClr val="FFFFFF"/>
              </a:solidFill>
            </a:endParaRPr>
          </a:p>
          <a:p>
            <a:pPr defTabSz="926076"/>
            <a:endParaRPr kumimoji="1" lang="en-US" altLang="ja-JP" sz="1088" dirty="0">
              <a:solidFill>
                <a:srgbClr val="FFFFFF"/>
              </a:solidFill>
            </a:endParaRPr>
          </a:p>
          <a:p>
            <a:pPr defTabSz="926076"/>
            <a:r>
              <a:rPr kumimoji="1" lang="ja-JP" altLang="en-US" sz="1633" dirty="0">
                <a:solidFill>
                  <a:srgbClr val="FFFFFF"/>
                </a:solidFill>
              </a:rPr>
              <a:t>注意力</a:t>
            </a:r>
            <a:r>
              <a:rPr kumimoji="1" lang="en-US" altLang="ja-JP" sz="1633" dirty="0">
                <a:solidFill>
                  <a:srgbClr val="FFFFFF"/>
                </a:solidFill>
              </a:rPr>
              <a:t>(</a:t>
            </a:r>
            <a:r>
              <a:rPr kumimoji="1" lang="ja-JP" altLang="en-US" sz="1633" dirty="0">
                <a:solidFill>
                  <a:srgbClr val="FFFFFF"/>
                </a:solidFill>
              </a:rPr>
              <a:t>１００点満点、連続値</a:t>
            </a:r>
            <a:r>
              <a:rPr kumimoji="1" lang="en-US" altLang="ja-JP" sz="1633" dirty="0">
                <a:solidFill>
                  <a:srgbClr val="FFFFFF"/>
                </a:solidFill>
              </a:rPr>
              <a:t>)</a:t>
            </a:r>
            <a:r>
              <a:rPr kumimoji="1" lang="ja-JP" altLang="en-US" sz="1633" dirty="0">
                <a:solidFill>
                  <a:srgbClr val="FFFFFF"/>
                </a:solidFill>
              </a:rPr>
              <a:t>： </a:t>
            </a:r>
            <a:endParaRPr kumimoji="1" lang="en-US" altLang="ja-JP" sz="1633" dirty="0">
              <a:solidFill>
                <a:srgbClr val="FFFFFF"/>
              </a:solidFill>
            </a:endParaRPr>
          </a:p>
          <a:p>
            <a:pPr defTabSz="926076"/>
            <a:r>
              <a:rPr kumimoji="1" lang="ja-JP" altLang="en-US" sz="1088" dirty="0">
                <a:solidFill>
                  <a:srgbClr val="FFFFFF"/>
                </a:solidFill>
              </a:rPr>
              <a:t>　１００～６０　十分注意できている</a:t>
            </a:r>
            <a:endParaRPr kumimoji="1" lang="en-US" altLang="ja-JP" sz="1088" dirty="0">
              <a:solidFill>
                <a:srgbClr val="FFFFFF"/>
              </a:solidFill>
            </a:endParaRPr>
          </a:p>
          <a:p>
            <a:pPr defTabSz="926076"/>
            <a:r>
              <a:rPr kumimoji="1" lang="ja-JP" altLang="en-US" sz="1088" dirty="0">
                <a:solidFill>
                  <a:srgbClr val="FFFFFF"/>
                </a:solidFill>
              </a:rPr>
              <a:t>　 ６０～３０　　注意力が下がっている</a:t>
            </a:r>
            <a:endParaRPr kumimoji="1" lang="en-US" altLang="ja-JP" sz="1088" dirty="0">
              <a:solidFill>
                <a:srgbClr val="FFFFFF"/>
              </a:solidFill>
            </a:endParaRPr>
          </a:p>
          <a:p>
            <a:pPr defTabSz="926076"/>
            <a:r>
              <a:rPr kumimoji="1" lang="ja-JP" altLang="en-US" sz="1088" dirty="0">
                <a:solidFill>
                  <a:srgbClr val="FFFFFF"/>
                </a:solidFill>
              </a:rPr>
              <a:t>　 ３０～０　　　注意できていない</a:t>
            </a:r>
          </a:p>
        </p:txBody>
      </p:sp>
      <p:sp>
        <p:nvSpPr>
          <p:cNvPr id="7" name="タイトル 1"/>
          <p:cNvSpPr txBox="1">
            <a:spLocks/>
          </p:cNvSpPr>
          <p:nvPr/>
        </p:nvSpPr>
        <p:spPr>
          <a:xfrm>
            <a:off x="1654877" y="155910"/>
            <a:ext cx="8980212" cy="783728"/>
          </a:xfrm>
          <a:prstGeom prst="rect">
            <a:avLst/>
          </a:prstGeom>
          <a:noFill/>
        </p:spPr>
        <p:txBody>
          <a:bodyPr vert="horz" lIns="92607" tIns="46304" rIns="92607" bIns="46304" rtlCol="0" anchor="t">
            <a:noAutofit/>
          </a:bodyPr>
          <a:lstStyle>
            <a:lvl1pPr algn="l" defTabSz="1021032" rtl="0" eaLnBrk="1" latinLnBrk="0" hangingPunct="1">
              <a:spcBef>
                <a:spcPct val="0"/>
              </a:spcBef>
              <a:buNone/>
              <a:defRPr kumimoji="1" sz="1300" b="0" kern="1200">
                <a:solidFill>
                  <a:schemeClr val="accent1"/>
                </a:solidFill>
                <a:uFillTx/>
                <a:latin typeface="+mj-ea"/>
                <a:ea typeface="+mj-ea"/>
                <a:cs typeface="+mj-cs"/>
              </a:defRPr>
            </a:lvl1pPr>
            <a:lvl2pPr eaLnBrk="1" hangingPunct="1">
              <a:defRPr kumimoji="1">
                <a:solidFill>
                  <a:schemeClr val="tx2"/>
                </a:solidFill>
                <a:uFillTx/>
              </a:defRPr>
            </a:lvl2pPr>
            <a:lvl3pPr eaLnBrk="1" hangingPunct="1">
              <a:defRPr kumimoji="1">
                <a:solidFill>
                  <a:schemeClr val="tx2"/>
                </a:solidFill>
                <a:uFillTx/>
              </a:defRPr>
            </a:lvl3pPr>
            <a:lvl4pPr eaLnBrk="1" hangingPunct="1">
              <a:defRPr kumimoji="1">
                <a:solidFill>
                  <a:schemeClr val="tx2"/>
                </a:solidFill>
                <a:uFillTx/>
              </a:defRPr>
            </a:lvl4pPr>
            <a:lvl5pPr eaLnBrk="1" hangingPunct="1">
              <a:defRPr kumimoji="1">
                <a:solidFill>
                  <a:schemeClr val="tx2"/>
                </a:solidFill>
                <a:uFillTx/>
              </a:defRPr>
            </a:lvl5pPr>
            <a:lvl6pPr eaLnBrk="1" hangingPunct="1">
              <a:defRPr kumimoji="1">
                <a:solidFill>
                  <a:schemeClr val="tx2"/>
                </a:solidFill>
                <a:uFillTx/>
              </a:defRPr>
            </a:lvl6pPr>
            <a:lvl7pPr eaLnBrk="1" hangingPunct="1">
              <a:defRPr kumimoji="1">
                <a:solidFill>
                  <a:schemeClr val="tx2"/>
                </a:solidFill>
                <a:uFillTx/>
              </a:defRPr>
            </a:lvl7pPr>
            <a:lvl8pPr eaLnBrk="1" hangingPunct="1">
              <a:defRPr kumimoji="1">
                <a:solidFill>
                  <a:schemeClr val="tx2"/>
                </a:solidFill>
                <a:uFillTx/>
              </a:defRPr>
            </a:lvl8pPr>
            <a:lvl9pPr eaLnBrk="1" hangingPunct="1">
              <a:defRPr kumimoji="1">
                <a:solidFill>
                  <a:schemeClr val="tx2"/>
                </a:solidFill>
                <a:uFillTx/>
              </a:defRPr>
            </a:lvl9pPr>
          </a:lstStyle>
          <a:p>
            <a:pPr algn="ctr"/>
            <a:r>
              <a:rPr lang="en-US" altLang="ja-JP" sz="3628" dirty="0">
                <a:solidFill>
                  <a:srgbClr val="FFFFFF"/>
                </a:solidFill>
                <a:latin typeface="JINS Next Light"/>
                <a:ea typeface="AXIS Std R"/>
              </a:rPr>
              <a:t>JINS</a:t>
            </a:r>
            <a:r>
              <a:rPr lang="ja-JP" altLang="en-US" sz="3628" dirty="0">
                <a:solidFill>
                  <a:srgbClr val="FFFFFF"/>
                </a:solidFill>
                <a:latin typeface="JINS Next Light"/>
                <a:ea typeface="AXIS Std R"/>
              </a:rPr>
              <a:t> </a:t>
            </a:r>
            <a:r>
              <a:rPr lang="en-US" altLang="ja-JP" sz="3628" dirty="0">
                <a:solidFill>
                  <a:srgbClr val="FFFFFF"/>
                </a:solidFill>
                <a:latin typeface="JINS Next Light"/>
                <a:ea typeface="AXIS Std R"/>
              </a:rPr>
              <a:t>MEME</a:t>
            </a:r>
            <a:r>
              <a:rPr lang="ja-JP" altLang="en-US" sz="3628" dirty="0">
                <a:solidFill>
                  <a:srgbClr val="FFFFFF"/>
                </a:solidFill>
                <a:latin typeface="JINS Next Light"/>
                <a:ea typeface="AXIS Std R"/>
              </a:rPr>
              <a:t> </a:t>
            </a:r>
            <a:r>
              <a:rPr lang="en-US" altLang="ja-JP" sz="3628" dirty="0">
                <a:solidFill>
                  <a:srgbClr val="FFFFFF"/>
                </a:solidFill>
                <a:latin typeface="JINS Next Light"/>
                <a:ea typeface="AXIS Std R"/>
              </a:rPr>
              <a:t>Drive</a:t>
            </a:r>
            <a:r>
              <a:rPr lang="ja-JP" altLang="en-US" sz="3628" dirty="0">
                <a:solidFill>
                  <a:srgbClr val="FFFFFF"/>
                </a:solidFill>
                <a:latin typeface="JINS Next Light"/>
                <a:ea typeface="AXIS Std R"/>
              </a:rPr>
              <a:t> </a:t>
            </a:r>
            <a:r>
              <a:rPr lang="en-US" altLang="ja-JP" sz="3628" dirty="0">
                <a:solidFill>
                  <a:srgbClr val="FFFFFF"/>
                </a:solidFill>
                <a:latin typeface="JINS Next Light"/>
                <a:ea typeface="AXIS Std R"/>
              </a:rPr>
              <a:t>API</a:t>
            </a:r>
            <a:endParaRPr lang="ja-JP" altLang="en-US" sz="3628" dirty="0">
              <a:solidFill>
                <a:srgbClr val="FFFFFF"/>
              </a:solidFill>
              <a:latin typeface="JINS Next Light"/>
              <a:ea typeface="AXIS Std R"/>
            </a:endParaRPr>
          </a:p>
        </p:txBody>
      </p:sp>
      <p:sp>
        <p:nvSpPr>
          <p:cNvPr id="10" name="タイトル 1"/>
          <p:cNvSpPr txBox="1">
            <a:spLocks/>
          </p:cNvSpPr>
          <p:nvPr/>
        </p:nvSpPr>
        <p:spPr>
          <a:xfrm>
            <a:off x="1639461" y="862888"/>
            <a:ext cx="8980212" cy="823240"/>
          </a:xfrm>
          <a:prstGeom prst="rect">
            <a:avLst/>
          </a:prstGeom>
          <a:noFill/>
        </p:spPr>
        <p:txBody>
          <a:bodyPr vert="horz" lIns="92607" tIns="46304" rIns="92607" bIns="46304" rtlCol="0" anchor="t">
            <a:noAutofit/>
          </a:bodyPr>
          <a:lstStyle>
            <a:lvl1pPr algn="l" defTabSz="1021032" rtl="0" eaLnBrk="1" latinLnBrk="0" hangingPunct="1">
              <a:spcBef>
                <a:spcPct val="0"/>
              </a:spcBef>
              <a:buNone/>
              <a:defRPr kumimoji="1" sz="1300" b="0" kern="1200">
                <a:solidFill>
                  <a:schemeClr val="accent1"/>
                </a:solidFill>
                <a:uFillTx/>
                <a:latin typeface="+mj-ea"/>
                <a:ea typeface="+mj-ea"/>
                <a:cs typeface="+mj-cs"/>
              </a:defRPr>
            </a:lvl1pPr>
            <a:lvl2pPr eaLnBrk="1" hangingPunct="1">
              <a:defRPr kumimoji="1">
                <a:solidFill>
                  <a:schemeClr val="tx2"/>
                </a:solidFill>
                <a:uFillTx/>
              </a:defRPr>
            </a:lvl2pPr>
            <a:lvl3pPr eaLnBrk="1" hangingPunct="1">
              <a:defRPr kumimoji="1">
                <a:solidFill>
                  <a:schemeClr val="tx2"/>
                </a:solidFill>
                <a:uFillTx/>
              </a:defRPr>
            </a:lvl3pPr>
            <a:lvl4pPr eaLnBrk="1" hangingPunct="1">
              <a:defRPr kumimoji="1">
                <a:solidFill>
                  <a:schemeClr val="tx2"/>
                </a:solidFill>
                <a:uFillTx/>
              </a:defRPr>
            </a:lvl4pPr>
            <a:lvl5pPr eaLnBrk="1" hangingPunct="1">
              <a:defRPr kumimoji="1">
                <a:solidFill>
                  <a:schemeClr val="tx2"/>
                </a:solidFill>
                <a:uFillTx/>
              </a:defRPr>
            </a:lvl5pPr>
            <a:lvl6pPr eaLnBrk="1" hangingPunct="1">
              <a:defRPr kumimoji="1">
                <a:solidFill>
                  <a:schemeClr val="tx2"/>
                </a:solidFill>
                <a:uFillTx/>
              </a:defRPr>
            </a:lvl6pPr>
            <a:lvl7pPr eaLnBrk="1" hangingPunct="1">
              <a:defRPr kumimoji="1">
                <a:solidFill>
                  <a:schemeClr val="tx2"/>
                </a:solidFill>
                <a:uFillTx/>
              </a:defRPr>
            </a:lvl7pPr>
            <a:lvl8pPr eaLnBrk="1" hangingPunct="1">
              <a:defRPr kumimoji="1">
                <a:solidFill>
                  <a:schemeClr val="tx2"/>
                </a:solidFill>
                <a:uFillTx/>
              </a:defRPr>
            </a:lvl8pPr>
            <a:lvl9pPr eaLnBrk="1" hangingPunct="1">
              <a:defRPr kumimoji="1">
                <a:solidFill>
                  <a:schemeClr val="tx2"/>
                </a:solidFill>
                <a:uFillTx/>
              </a:defRPr>
            </a:lvl9pPr>
          </a:lstStyle>
          <a:p>
            <a:pPr algn="ctr"/>
            <a:r>
              <a:rPr lang="ja-JP" altLang="en-US" sz="2177" dirty="0">
                <a:solidFill>
                  <a:srgbClr val="FFFFFF"/>
                </a:solidFill>
                <a:latin typeface="JINS Next Light"/>
                <a:ea typeface="AXIS Std R"/>
              </a:rPr>
              <a:t>覚醒</a:t>
            </a:r>
            <a:r>
              <a:rPr lang="en-US" altLang="ja-JP" sz="2177" dirty="0">
                <a:solidFill>
                  <a:srgbClr val="FFFFFF"/>
                </a:solidFill>
                <a:latin typeface="JINS Next Light"/>
                <a:ea typeface="AXIS Std R"/>
              </a:rPr>
              <a:t>(</a:t>
            </a:r>
            <a:r>
              <a:rPr lang="ja-JP" altLang="en-US" sz="2177" dirty="0">
                <a:solidFill>
                  <a:srgbClr val="FFFFFF"/>
                </a:solidFill>
                <a:latin typeface="JINS Next Light"/>
                <a:ea typeface="AXIS Std R"/>
              </a:rPr>
              <a:t>眠気</a:t>
            </a:r>
            <a:r>
              <a:rPr lang="en-US" altLang="ja-JP" sz="2177" dirty="0">
                <a:solidFill>
                  <a:srgbClr val="FFFFFF"/>
                </a:solidFill>
                <a:latin typeface="JINS Next Light"/>
                <a:ea typeface="AXIS Std R"/>
              </a:rPr>
              <a:t>)</a:t>
            </a:r>
            <a:r>
              <a:rPr lang="ja-JP" altLang="en-US" sz="2177" dirty="0">
                <a:solidFill>
                  <a:srgbClr val="FFFFFF"/>
                </a:solidFill>
                <a:latin typeface="JINS Next Light"/>
                <a:ea typeface="AXIS Std R"/>
              </a:rPr>
              <a:t>や注意力が取得できる唯一の</a:t>
            </a:r>
            <a:r>
              <a:rPr lang="en-US" altLang="ja-JP" sz="2177" dirty="0">
                <a:solidFill>
                  <a:srgbClr val="FFFFFF"/>
                </a:solidFill>
                <a:latin typeface="JINS Next Light"/>
                <a:ea typeface="AXIS Std R"/>
              </a:rPr>
              <a:t>API</a:t>
            </a:r>
          </a:p>
          <a:p>
            <a:pPr algn="ctr"/>
            <a:r>
              <a:rPr lang="en-US" altLang="ja-JP" sz="1633" dirty="0">
                <a:solidFill>
                  <a:srgbClr val="FFFFFF"/>
                </a:solidFill>
                <a:latin typeface="JINS Next Light"/>
                <a:ea typeface="AXIS Std R"/>
              </a:rPr>
              <a:t>(2018</a:t>
            </a:r>
            <a:r>
              <a:rPr lang="ja-JP" altLang="en-US" sz="1633" dirty="0">
                <a:solidFill>
                  <a:srgbClr val="FFFFFF"/>
                </a:solidFill>
                <a:latin typeface="JINS Next Light"/>
                <a:ea typeface="AXIS Std R"/>
              </a:rPr>
              <a:t> 夏頃 </a:t>
            </a:r>
            <a:r>
              <a:rPr lang="en-US" altLang="ja-JP" sz="1633" dirty="0">
                <a:solidFill>
                  <a:srgbClr val="FFFFFF"/>
                </a:solidFill>
                <a:latin typeface="JINS Next Light"/>
                <a:ea typeface="AXIS Std R"/>
              </a:rPr>
              <a:t>API</a:t>
            </a:r>
            <a:r>
              <a:rPr lang="ja-JP" altLang="en-US" sz="1633" dirty="0">
                <a:solidFill>
                  <a:srgbClr val="FFFFFF"/>
                </a:solidFill>
                <a:latin typeface="JINS Next Light"/>
                <a:ea typeface="AXIS Std R"/>
              </a:rPr>
              <a:t>一般公開予定</a:t>
            </a:r>
            <a:r>
              <a:rPr lang="en-US" altLang="ja-JP" sz="1633" dirty="0">
                <a:solidFill>
                  <a:srgbClr val="FFFFFF"/>
                </a:solidFill>
                <a:latin typeface="JINS Next Light"/>
                <a:ea typeface="AXIS Std R"/>
              </a:rPr>
              <a:t>)</a:t>
            </a:r>
            <a:endParaRPr lang="ja-JP" altLang="en-US" sz="1633" dirty="0">
              <a:solidFill>
                <a:srgbClr val="FFFFFF"/>
              </a:solidFill>
              <a:latin typeface="JINS Next Light"/>
              <a:ea typeface="AXIS Std R"/>
            </a:endParaRPr>
          </a:p>
        </p:txBody>
      </p:sp>
      <p:sp>
        <p:nvSpPr>
          <p:cNvPr id="11" name="正方形/長方形 10"/>
          <p:cNvSpPr>
            <a:spLocks/>
          </p:cNvSpPr>
          <p:nvPr/>
        </p:nvSpPr>
        <p:spPr>
          <a:xfrm>
            <a:off x="1524255" y="5806780"/>
            <a:ext cx="2582951" cy="1051221"/>
          </a:xfrm>
          <a:prstGeom prst="rect">
            <a:avLst/>
          </a:prstGeom>
          <a:noFill/>
          <a:ln>
            <a:noFill/>
          </a:ln>
        </p:spPr>
        <p:style>
          <a:lnRef idx="2">
            <a:schemeClr val="dk1"/>
          </a:lnRef>
          <a:fillRef idx="1">
            <a:schemeClr val="lt1"/>
          </a:fillRef>
          <a:effectRef idx="0">
            <a:schemeClr val="dk1"/>
          </a:effectRef>
          <a:fontRef idx="minor">
            <a:schemeClr val="dk1"/>
          </a:fontRef>
        </p:style>
        <p:txBody>
          <a:bodyPr vertOverflow="clip" horzOverflow="clip" rtlCol="0" anchor="ctr"/>
          <a:lstStyle/>
          <a:p>
            <a:pPr defTabSz="926076"/>
            <a:r>
              <a:rPr kumimoji="1" lang="ja-JP" altLang="en-US" sz="1995" dirty="0">
                <a:solidFill>
                  <a:srgbClr val="FFFFFF"/>
                </a:solidFill>
                <a:ea typeface="メイリオ" panose="020B0604030504040204" pitchFamily="50" charset="-128"/>
              </a:rPr>
              <a:t>首振りハンズフリー操作</a:t>
            </a:r>
            <a:r>
              <a:rPr kumimoji="1" lang="en-US" altLang="ja-JP" sz="1995" dirty="0">
                <a:solidFill>
                  <a:srgbClr val="FFFFFF"/>
                </a:solidFill>
                <a:ea typeface="メイリオ" panose="020B0604030504040204" pitchFamily="50" charset="-128"/>
              </a:rPr>
              <a:t>JS</a:t>
            </a:r>
            <a:r>
              <a:rPr kumimoji="1" lang="ja-JP" altLang="en-US" sz="1995" dirty="0">
                <a:solidFill>
                  <a:srgbClr val="FFFFFF"/>
                </a:solidFill>
                <a:ea typeface="メイリオ" panose="020B0604030504040204" pitchFamily="50" charset="-128"/>
              </a:rPr>
              <a:t>ライブラリ</a:t>
            </a:r>
            <a:endParaRPr kumimoji="1" lang="en-US" altLang="ja-JP" sz="1995" dirty="0">
              <a:solidFill>
                <a:srgbClr val="FFFFFF"/>
              </a:solidFill>
              <a:ea typeface="メイリオ" panose="020B0604030504040204" pitchFamily="50" charset="-128"/>
            </a:endParaRPr>
          </a:p>
        </p:txBody>
      </p:sp>
      <p:sp>
        <p:nvSpPr>
          <p:cNvPr id="12" name="正方形/長方形 11"/>
          <p:cNvSpPr>
            <a:spLocks/>
          </p:cNvSpPr>
          <p:nvPr/>
        </p:nvSpPr>
        <p:spPr>
          <a:xfrm>
            <a:off x="4109530" y="6141304"/>
            <a:ext cx="4098076" cy="594586"/>
          </a:xfrm>
          <a:prstGeom prst="rect">
            <a:avLst/>
          </a:prstGeom>
        </p:spPr>
        <p:txBody>
          <a:bodyPr wrap="square">
            <a:spAutoFit/>
          </a:bodyPr>
          <a:lstStyle/>
          <a:p>
            <a:pPr defTabSz="926076"/>
            <a:r>
              <a:rPr kumimoji="1" lang="ja-JP" altLang="en-US" sz="1088" dirty="0">
                <a:solidFill>
                  <a:srgbClr val="FFFFFF"/>
                </a:solidFill>
              </a:rPr>
              <a:t>「</a:t>
            </a:r>
            <a:r>
              <a:rPr kumimoji="1" lang="en-US" altLang="ja-JP" sz="1088" dirty="0">
                <a:solidFill>
                  <a:srgbClr val="FFFFFF"/>
                </a:solidFill>
              </a:rPr>
              <a:t>JINS MEME </a:t>
            </a:r>
            <a:r>
              <a:rPr kumimoji="1" lang="ja-JP" altLang="en-US" sz="1088" dirty="0">
                <a:solidFill>
                  <a:srgbClr val="FFFFFF"/>
                </a:solidFill>
              </a:rPr>
              <a:t>で首振り＆目線移動をトリガーにして「何か」をコントロールするためのロジック」</a:t>
            </a:r>
            <a:r>
              <a:rPr kumimoji="1" lang="en-US" altLang="ja-JP" sz="1088" dirty="0">
                <a:solidFill>
                  <a:srgbClr val="FFFFFF"/>
                </a:solidFill>
              </a:rPr>
              <a:t>https://qiita.com/komde/items/bd682da3d3e11aab325a</a:t>
            </a:r>
            <a:endParaRPr kumimoji="1" lang="ja-JP" altLang="en-US" sz="1088" dirty="0">
              <a:solidFill>
                <a:srgbClr val="FFFFFF"/>
              </a:solidFill>
            </a:endParaRPr>
          </a:p>
        </p:txBody>
      </p:sp>
      <p:sp>
        <p:nvSpPr>
          <p:cNvPr id="14" name="正方形/長方形 13"/>
          <p:cNvSpPr>
            <a:spLocks/>
          </p:cNvSpPr>
          <p:nvPr/>
        </p:nvSpPr>
        <p:spPr>
          <a:xfrm>
            <a:off x="7496909" y="4285928"/>
            <a:ext cx="3509691" cy="678455"/>
          </a:xfrm>
          <a:prstGeom prst="rect">
            <a:avLst/>
          </a:prstGeom>
        </p:spPr>
        <p:txBody>
          <a:bodyPr wrap="square">
            <a:spAutoFit/>
          </a:bodyPr>
          <a:lstStyle/>
          <a:p>
            <a:pPr defTabSz="926076"/>
            <a:r>
              <a:rPr kumimoji="1" lang="ja-JP" altLang="en-US" sz="1633" dirty="0">
                <a:solidFill>
                  <a:srgbClr val="FFFFFF"/>
                </a:solidFill>
              </a:rPr>
              <a:t>首角度平均(度、連続値)： </a:t>
            </a:r>
            <a:endParaRPr kumimoji="1" lang="en-US" altLang="ja-JP" sz="1633" dirty="0">
              <a:solidFill>
                <a:srgbClr val="FFFFFF"/>
              </a:solidFill>
            </a:endParaRPr>
          </a:p>
          <a:p>
            <a:pPr defTabSz="926076"/>
            <a:r>
              <a:rPr kumimoji="1" lang="ja-JP" altLang="en-US" sz="1088" dirty="0">
                <a:solidFill>
                  <a:srgbClr val="FFFFFF"/>
                </a:solidFill>
              </a:rPr>
              <a:t>　プラス 　まっすぐ前から下向き</a:t>
            </a:r>
            <a:endParaRPr kumimoji="1" lang="en-US" altLang="ja-JP" sz="1088" dirty="0">
              <a:solidFill>
                <a:srgbClr val="FFFFFF"/>
              </a:solidFill>
            </a:endParaRPr>
          </a:p>
          <a:p>
            <a:pPr defTabSz="926076"/>
            <a:r>
              <a:rPr kumimoji="1" lang="ja-JP" altLang="en-US" sz="1088" dirty="0">
                <a:solidFill>
                  <a:srgbClr val="FFFFFF"/>
                </a:solidFill>
              </a:rPr>
              <a:t>　マイナス　まっすぐから上向き</a:t>
            </a:r>
          </a:p>
        </p:txBody>
      </p:sp>
    </p:spTree>
    <p:extLst>
      <p:ext uri="{BB962C8B-B14F-4D97-AF65-F5344CB8AC3E}">
        <p14:creationId xmlns:p14="http://schemas.microsoft.com/office/powerpoint/2010/main" val="864391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n-ea"/>
                <a:ea typeface="+mn-ea"/>
              </a:rPr>
              <a:t>運転者の集中度を測る</a:t>
            </a:r>
          </a:p>
        </p:txBody>
      </p:sp>
      <p:sp>
        <p:nvSpPr>
          <p:cNvPr id="3" name="日付プレースホルダー 2"/>
          <p:cNvSpPr>
            <a:spLocks noGrp="1"/>
          </p:cNvSpPr>
          <p:nvPr>
            <p:ph type="dt" sz="half" idx="10"/>
          </p:nvPr>
        </p:nvSpPr>
        <p:spPr/>
        <p:txBody>
          <a:bodyPr/>
          <a:lstStyle/>
          <a:p>
            <a:fld id="{65D02CC9-74C8-AC4B-974C-2CACB62D20E7}" type="datetime1">
              <a:rPr lang="ja-JP" altLang="en-US" smtClean="0">
                <a:solidFill>
                  <a:prstClr val="white"/>
                </a:solidFill>
              </a:rPr>
              <a:pPr/>
              <a:t>2018/1/26</a:t>
            </a:fld>
            <a:endParaRPr lang="ja-JP" altLang="en-US" dirty="0">
              <a:solidFill>
                <a:prstClr val="white"/>
              </a:solidFill>
            </a:endParaRPr>
          </a:p>
        </p:txBody>
      </p:sp>
      <p:sp>
        <p:nvSpPr>
          <p:cNvPr id="4" name="フッター プレースホルダー 3"/>
          <p:cNvSpPr>
            <a:spLocks noGrp="1"/>
          </p:cNvSpPr>
          <p:nvPr>
            <p:ph type="ftr" sz="quarter" idx="11"/>
          </p:nvPr>
        </p:nvSpPr>
        <p:spPr/>
        <p:txBody>
          <a:bodyPr/>
          <a:lstStyle/>
          <a:p>
            <a:r>
              <a:rPr lang="en-US" altLang="ja-JP" b="1">
                <a:solidFill>
                  <a:prstClr val="white"/>
                </a:solidFill>
              </a:rPr>
              <a:t>Confidential  </a:t>
            </a:r>
            <a:r>
              <a:rPr lang="de-DE" altLang="ja-JP">
                <a:solidFill>
                  <a:prstClr val="white"/>
                </a:solidFill>
              </a:rPr>
              <a:t>©2017 sdtech inc. All Rights Reserved</a:t>
            </a:r>
            <a:r>
              <a:rPr lang="en-US" altLang="ja-JP">
                <a:solidFill>
                  <a:prstClr val="white"/>
                </a:solidFill>
              </a:rPr>
              <a:t>.</a:t>
            </a:r>
            <a:endParaRPr lang="ja-JP" altLang="en-US" dirty="0">
              <a:solidFill>
                <a:prstClr val="white"/>
              </a:solidFill>
            </a:endParaRPr>
          </a:p>
        </p:txBody>
      </p:sp>
      <p:sp>
        <p:nvSpPr>
          <p:cNvPr id="5" name="スライド番号プレースホルダー 4"/>
          <p:cNvSpPr>
            <a:spLocks noGrp="1"/>
          </p:cNvSpPr>
          <p:nvPr>
            <p:ph type="sldNum" sz="quarter" idx="12"/>
          </p:nvPr>
        </p:nvSpPr>
        <p:spPr/>
        <p:txBody>
          <a:bodyPr/>
          <a:lstStyle/>
          <a:p>
            <a:fld id="{9D04CFD6-AF46-CC45-885B-126F46C1F044}" type="slidenum">
              <a:rPr lang="ja-JP" altLang="en-US" smtClean="0">
                <a:solidFill>
                  <a:prstClr val="white"/>
                </a:solidFill>
              </a:rPr>
              <a:pPr/>
              <a:t>15</a:t>
            </a:fld>
            <a:endParaRPr lang="ja-JP" altLang="en-US">
              <a:solidFill>
                <a:prstClr val="white"/>
              </a:solidFill>
            </a:endParaRPr>
          </a:p>
        </p:txBody>
      </p:sp>
      <p:grpSp>
        <p:nvGrpSpPr>
          <p:cNvPr id="6" name="グループ化 5">
            <a:extLst>
              <a:ext uri="{FF2B5EF4-FFF2-40B4-BE49-F238E27FC236}">
                <a16:creationId xmlns:a16="http://schemas.microsoft.com/office/drawing/2014/main" xmlns="" id="{6A8889B0-5E3E-0941-8F6E-A60F8F7DC975}"/>
              </a:ext>
            </a:extLst>
          </p:cNvPr>
          <p:cNvGrpSpPr/>
          <p:nvPr/>
        </p:nvGrpSpPr>
        <p:grpSpPr>
          <a:xfrm>
            <a:off x="7478227" y="1812250"/>
            <a:ext cx="2954655" cy="3005008"/>
            <a:chOff x="176838" y="2432736"/>
            <a:chExt cx="2954655" cy="3005008"/>
          </a:xfrm>
        </p:grpSpPr>
        <p:sp>
          <p:nvSpPr>
            <p:cNvPr id="39" name="テキスト ボックス 38"/>
            <p:cNvSpPr txBox="1"/>
            <p:nvPr/>
          </p:nvSpPr>
          <p:spPr>
            <a:xfrm>
              <a:off x="176838" y="2432736"/>
              <a:ext cx="2954655" cy="923330"/>
            </a:xfrm>
            <a:prstGeom prst="rect">
              <a:avLst/>
            </a:prstGeom>
            <a:noFill/>
          </p:spPr>
          <p:txBody>
            <a:bodyPr wrap="none" rtlCol="0">
              <a:spAutoFit/>
            </a:bodyPr>
            <a:lstStyle/>
            <a:p>
              <a:pPr algn="ctr" defTabSz="914400">
                <a:lnSpc>
                  <a:spcPct val="150000"/>
                </a:lnSpc>
              </a:pPr>
              <a:r>
                <a:rPr kumimoji="1" lang="ja-JP" altLang="en-US" sz="1200" dirty="0">
                  <a:solidFill>
                    <a:prstClr val="black">
                      <a:lumMod val="75000"/>
                      <a:lumOff val="25000"/>
                    </a:prstClr>
                  </a:solidFill>
                  <a:latin typeface="メイリオ" charset="-128"/>
                </a:rPr>
                <a:t>世界の利用時品質を豊かにするために</a:t>
              </a:r>
              <a:endParaRPr kumimoji="1" lang="en-US" altLang="ja-JP" sz="1200" dirty="0">
                <a:solidFill>
                  <a:prstClr val="black">
                    <a:lumMod val="75000"/>
                    <a:lumOff val="25000"/>
                  </a:prstClr>
                </a:solidFill>
                <a:latin typeface="メイリオ" charset="-128"/>
              </a:endParaRPr>
            </a:p>
            <a:p>
              <a:pPr algn="ctr" defTabSz="914400">
                <a:lnSpc>
                  <a:spcPct val="150000"/>
                </a:lnSpc>
              </a:pPr>
              <a:r>
                <a:rPr kumimoji="1" lang="ja-JP" altLang="en-US" sz="1200" dirty="0">
                  <a:solidFill>
                    <a:prstClr val="black">
                      <a:lumMod val="75000"/>
                      <a:lumOff val="25000"/>
                    </a:prstClr>
                  </a:solidFill>
                  <a:latin typeface="メイリオ" charset="-128"/>
                </a:rPr>
                <a:t>デザインエンジニアリングから生まれる</a:t>
              </a:r>
              <a:endParaRPr kumimoji="1" lang="en-US" altLang="ja-JP" sz="1200" dirty="0">
                <a:solidFill>
                  <a:prstClr val="black">
                    <a:lumMod val="75000"/>
                    <a:lumOff val="25000"/>
                  </a:prstClr>
                </a:solidFill>
                <a:latin typeface="メイリオ" charset="-128"/>
              </a:endParaRPr>
            </a:p>
            <a:p>
              <a:pPr algn="ctr" defTabSz="914400">
                <a:lnSpc>
                  <a:spcPct val="150000"/>
                </a:lnSpc>
              </a:pPr>
              <a:r>
                <a:rPr kumimoji="1" lang="ja-JP" altLang="en-US" sz="1200" dirty="0">
                  <a:solidFill>
                    <a:prstClr val="black">
                      <a:lumMod val="75000"/>
                      <a:lumOff val="25000"/>
                    </a:prstClr>
                  </a:solidFill>
                  <a:latin typeface="メイリオ" charset="-128"/>
                </a:rPr>
                <a:t>製品づくりを推進する</a:t>
              </a:r>
              <a:endParaRPr kumimoji="1" lang="en-US" altLang="ja-JP" sz="1200" dirty="0">
                <a:solidFill>
                  <a:prstClr val="black">
                    <a:lumMod val="75000"/>
                    <a:lumOff val="25000"/>
                  </a:prstClr>
                </a:solidFill>
                <a:latin typeface="メイリオ" charset="-128"/>
              </a:endParaRPr>
            </a:p>
          </p:txBody>
        </p:sp>
        <p:pic>
          <p:nvPicPr>
            <p:cNvPr id="40" name="図 39"/>
            <p:cNvPicPr>
              <a:picLocks noChangeAspect="1"/>
            </p:cNvPicPr>
            <p:nvPr/>
          </p:nvPicPr>
          <p:blipFill>
            <a:blip r:embed="rId2"/>
            <a:stretch>
              <a:fillRect/>
            </a:stretch>
          </p:blipFill>
          <p:spPr>
            <a:xfrm>
              <a:off x="823624" y="3419070"/>
              <a:ext cx="1661085" cy="1585088"/>
            </a:xfrm>
            <a:prstGeom prst="rect">
              <a:avLst/>
            </a:prstGeom>
          </p:spPr>
        </p:pic>
        <p:sp>
          <p:nvSpPr>
            <p:cNvPr id="41" name="正方形/長方形 40"/>
            <p:cNvSpPr/>
            <p:nvPr/>
          </p:nvSpPr>
          <p:spPr>
            <a:xfrm>
              <a:off x="859716" y="5183828"/>
              <a:ext cx="1588897" cy="253916"/>
            </a:xfrm>
            <a:prstGeom prst="rect">
              <a:avLst/>
            </a:prstGeom>
          </p:spPr>
          <p:txBody>
            <a:bodyPr wrap="none">
              <a:spAutoFit/>
            </a:bodyPr>
            <a:lstStyle/>
            <a:p>
              <a:pPr algn="ctr" defTabSz="914400"/>
              <a:r>
                <a:rPr kumimoji="1" lang="ja-JP" altLang="en-US" sz="1050" dirty="0">
                  <a:solidFill>
                    <a:prstClr val="black">
                      <a:lumMod val="75000"/>
                      <a:lumOff val="25000"/>
                    </a:prstClr>
                  </a:solidFill>
                </a:rPr>
                <a:t>http://www.sdtech.co.jp/</a:t>
              </a:r>
              <a:endParaRPr kumimoji="1" lang="en-US" altLang="ja-JP" sz="1050" dirty="0">
                <a:solidFill>
                  <a:prstClr val="black">
                    <a:lumMod val="75000"/>
                    <a:lumOff val="25000"/>
                  </a:prstClr>
                </a:solidFill>
              </a:endParaRPr>
            </a:p>
          </p:txBody>
        </p:sp>
      </p:grpSp>
      <p:sp>
        <p:nvSpPr>
          <p:cNvPr id="30" name="テキスト ボックス 29">
            <a:extLst>
              <a:ext uri="{FF2B5EF4-FFF2-40B4-BE49-F238E27FC236}">
                <a16:creationId xmlns:a16="http://schemas.microsoft.com/office/drawing/2014/main" xmlns="" id="{47D36FA6-5FB0-BA4A-97FA-CDFE123A39AE}"/>
              </a:ext>
            </a:extLst>
          </p:cNvPr>
          <p:cNvSpPr txBox="1"/>
          <p:nvPr/>
        </p:nvSpPr>
        <p:spPr>
          <a:xfrm>
            <a:off x="893656" y="1012404"/>
            <a:ext cx="5032147" cy="646331"/>
          </a:xfrm>
          <a:prstGeom prst="rect">
            <a:avLst/>
          </a:prstGeom>
          <a:noFill/>
        </p:spPr>
        <p:txBody>
          <a:bodyPr wrap="none" rtlCol="0">
            <a:spAutoFit/>
          </a:bodyPr>
          <a:lstStyle/>
          <a:p>
            <a:pPr defTabSz="914400"/>
            <a:r>
              <a:rPr kumimoji="1" lang="ja-JP" altLang="en-US" dirty="0">
                <a:solidFill>
                  <a:prstClr val="black">
                    <a:lumMod val="75000"/>
                    <a:lumOff val="25000"/>
                  </a:prstClr>
                </a:solidFill>
              </a:rPr>
              <a:t>瞳孔系、眼球の運動、視線の運動から運転者の</a:t>
            </a:r>
            <a:endParaRPr kumimoji="1" lang="en-US" altLang="ja-JP" dirty="0">
              <a:solidFill>
                <a:prstClr val="black">
                  <a:lumMod val="75000"/>
                  <a:lumOff val="25000"/>
                </a:prstClr>
              </a:solidFill>
            </a:endParaRPr>
          </a:p>
          <a:p>
            <a:pPr defTabSz="914400"/>
            <a:r>
              <a:rPr kumimoji="1" lang="ja-JP" altLang="en-US" dirty="0">
                <a:solidFill>
                  <a:prstClr val="black">
                    <a:lumMod val="75000"/>
                    <a:lumOff val="25000"/>
                  </a:prstClr>
                </a:solidFill>
              </a:rPr>
              <a:t>集中度を測ります。</a:t>
            </a:r>
          </a:p>
        </p:txBody>
      </p:sp>
      <p:pic>
        <p:nvPicPr>
          <p:cNvPr id="29" name="図 28">
            <a:extLst>
              <a:ext uri="{FF2B5EF4-FFF2-40B4-BE49-F238E27FC236}">
                <a16:creationId xmlns:a16="http://schemas.microsoft.com/office/drawing/2014/main" xmlns="" id="{82B118D8-2344-564B-9C3E-887B6A65AFEF}"/>
              </a:ext>
            </a:extLst>
          </p:cNvPr>
          <p:cNvPicPr>
            <a:picLocks noChangeAspect="1"/>
          </p:cNvPicPr>
          <p:nvPr/>
        </p:nvPicPr>
        <p:blipFill>
          <a:blip r:embed="rId3"/>
          <a:stretch>
            <a:fillRect/>
          </a:stretch>
        </p:blipFill>
        <p:spPr>
          <a:xfrm>
            <a:off x="2741845" y="3126081"/>
            <a:ext cx="1933315" cy="1463049"/>
          </a:xfrm>
          <a:prstGeom prst="rect">
            <a:avLst/>
          </a:prstGeom>
          <a:ln>
            <a:solidFill>
              <a:schemeClr val="tx1">
                <a:lumMod val="65000"/>
                <a:lumOff val="35000"/>
              </a:schemeClr>
            </a:solidFill>
          </a:ln>
        </p:spPr>
      </p:pic>
      <p:sp>
        <p:nvSpPr>
          <p:cNvPr id="31" name="テキスト ボックス 30">
            <a:extLst>
              <a:ext uri="{FF2B5EF4-FFF2-40B4-BE49-F238E27FC236}">
                <a16:creationId xmlns:a16="http://schemas.microsoft.com/office/drawing/2014/main" xmlns="" id="{564FB9F0-158A-B243-BC5E-89F59E7A72A1}"/>
              </a:ext>
            </a:extLst>
          </p:cNvPr>
          <p:cNvSpPr txBox="1"/>
          <p:nvPr/>
        </p:nvSpPr>
        <p:spPr>
          <a:xfrm>
            <a:off x="1315208" y="1834419"/>
            <a:ext cx="2031325" cy="369332"/>
          </a:xfrm>
          <a:prstGeom prst="rect">
            <a:avLst/>
          </a:prstGeom>
          <a:noFill/>
        </p:spPr>
        <p:txBody>
          <a:bodyPr wrap="none" rtlCol="0">
            <a:spAutoFit/>
          </a:bodyPr>
          <a:lstStyle/>
          <a:p>
            <a:pPr defTabSz="914400"/>
            <a:r>
              <a:rPr kumimoji="1" lang="ja-JP" altLang="en-US" dirty="0">
                <a:solidFill>
                  <a:prstClr val="black">
                    <a:lumMod val="75000"/>
                    <a:lumOff val="25000"/>
                  </a:prstClr>
                </a:solidFill>
              </a:rPr>
              <a:t>１：集中度が高い</a:t>
            </a:r>
          </a:p>
        </p:txBody>
      </p:sp>
      <p:sp>
        <p:nvSpPr>
          <p:cNvPr id="35" name="テキスト ボックス 34">
            <a:extLst>
              <a:ext uri="{FF2B5EF4-FFF2-40B4-BE49-F238E27FC236}">
                <a16:creationId xmlns:a16="http://schemas.microsoft.com/office/drawing/2014/main" xmlns="" id="{51DCE1BA-CDA7-F544-8B64-EBA4776D013F}"/>
              </a:ext>
            </a:extLst>
          </p:cNvPr>
          <p:cNvSpPr txBox="1"/>
          <p:nvPr/>
        </p:nvSpPr>
        <p:spPr>
          <a:xfrm>
            <a:off x="1315208" y="4937656"/>
            <a:ext cx="2031325" cy="369332"/>
          </a:xfrm>
          <a:prstGeom prst="rect">
            <a:avLst/>
          </a:prstGeom>
          <a:noFill/>
        </p:spPr>
        <p:txBody>
          <a:bodyPr wrap="none" rtlCol="0">
            <a:spAutoFit/>
          </a:bodyPr>
          <a:lstStyle/>
          <a:p>
            <a:pPr defTabSz="914400"/>
            <a:r>
              <a:rPr kumimoji="1" lang="ja-JP" altLang="en-US" dirty="0">
                <a:solidFill>
                  <a:prstClr val="black">
                    <a:lumMod val="75000"/>
                    <a:lumOff val="25000"/>
                  </a:prstClr>
                </a:solidFill>
              </a:rPr>
              <a:t>０：集中度が低い</a:t>
            </a:r>
          </a:p>
        </p:txBody>
      </p:sp>
      <p:sp>
        <p:nvSpPr>
          <p:cNvPr id="32" name="上下矢印 31">
            <a:extLst>
              <a:ext uri="{FF2B5EF4-FFF2-40B4-BE49-F238E27FC236}">
                <a16:creationId xmlns:a16="http://schemas.microsoft.com/office/drawing/2014/main" xmlns="" id="{A0BAA28C-EF21-2F4C-A333-34C3BB9379BA}"/>
              </a:ext>
            </a:extLst>
          </p:cNvPr>
          <p:cNvSpPr/>
          <p:nvPr/>
        </p:nvSpPr>
        <p:spPr>
          <a:xfrm>
            <a:off x="1411214" y="2217086"/>
            <a:ext cx="205532" cy="2687911"/>
          </a:xfrm>
          <a:prstGeom prst="upDownArrow">
            <a:avLst/>
          </a:prstGeom>
          <a:solidFill>
            <a:srgbClr val="24B1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kumimoji="1" lang="ja-JP" altLang="en-US">
              <a:solidFill>
                <a:prstClr val="black">
                  <a:lumMod val="75000"/>
                  <a:lumOff val="25000"/>
                </a:prstClr>
              </a:solidFill>
            </a:endParaRPr>
          </a:p>
        </p:txBody>
      </p:sp>
      <p:sp>
        <p:nvSpPr>
          <p:cNvPr id="33" name="テキスト ボックス 32">
            <a:extLst>
              <a:ext uri="{FF2B5EF4-FFF2-40B4-BE49-F238E27FC236}">
                <a16:creationId xmlns:a16="http://schemas.microsoft.com/office/drawing/2014/main" xmlns="" id="{60D1BF90-D2F5-1546-B7FA-83EA93C1F89E}"/>
              </a:ext>
            </a:extLst>
          </p:cNvPr>
          <p:cNvSpPr txBox="1"/>
          <p:nvPr/>
        </p:nvSpPr>
        <p:spPr>
          <a:xfrm>
            <a:off x="1769511" y="2217086"/>
            <a:ext cx="3877985" cy="659681"/>
          </a:xfrm>
          <a:prstGeom prst="rect">
            <a:avLst/>
          </a:prstGeom>
          <a:noFill/>
        </p:spPr>
        <p:txBody>
          <a:bodyPr wrap="square" rtlCol="0">
            <a:noAutofit/>
          </a:bodyPr>
          <a:lstStyle/>
          <a:p>
            <a:pPr defTabSz="914400"/>
            <a:r>
              <a:rPr kumimoji="1" lang="ja-JP" altLang="en-US" sz="1200" dirty="0">
                <a:solidFill>
                  <a:prstClr val="black">
                    <a:lumMod val="75000"/>
                    <a:lumOff val="25000"/>
                  </a:prstClr>
                </a:solidFill>
              </a:rPr>
              <a:t>運転者が運転に集中している状態です。運転に対する集中度が高い状態では、運転以外の情報に対して受容する余裕がなくなります。</a:t>
            </a:r>
            <a:endParaRPr kumimoji="1" lang="en-US" altLang="ja-JP" sz="1200" dirty="0">
              <a:solidFill>
                <a:prstClr val="black">
                  <a:lumMod val="75000"/>
                  <a:lumOff val="25000"/>
                </a:prstClr>
              </a:solidFill>
            </a:endParaRPr>
          </a:p>
        </p:txBody>
      </p:sp>
      <p:sp>
        <p:nvSpPr>
          <p:cNvPr id="38" name="テキスト ボックス 37">
            <a:extLst>
              <a:ext uri="{FF2B5EF4-FFF2-40B4-BE49-F238E27FC236}">
                <a16:creationId xmlns:a16="http://schemas.microsoft.com/office/drawing/2014/main" xmlns="" id="{AEB15ACA-E854-6440-AA3E-3DD62FC463F1}"/>
              </a:ext>
            </a:extLst>
          </p:cNvPr>
          <p:cNvSpPr txBox="1"/>
          <p:nvPr/>
        </p:nvSpPr>
        <p:spPr>
          <a:xfrm>
            <a:off x="1754521" y="5306988"/>
            <a:ext cx="3877985" cy="659681"/>
          </a:xfrm>
          <a:prstGeom prst="rect">
            <a:avLst/>
          </a:prstGeom>
          <a:noFill/>
        </p:spPr>
        <p:txBody>
          <a:bodyPr wrap="square" rtlCol="0">
            <a:noAutofit/>
          </a:bodyPr>
          <a:lstStyle/>
          <a:p>
            <a:pPr defTabSz="914400"/>
            <a:r>
              <a:rPr kumimoji="1" lang="ja-JP" altLang="en-US" sz="1200" dirty="0">
                <a:solidFill>
                  <a:prstClr val="black">
                    <a:lumMod val="75000"/>
                    <a:lumOff val="25000"/>
                  </a:prstClr>
                </a:solidFill>
              </a:rPr>
              <a:t>運転者はしっかり運転しているが、余裕をもって運転している状態です。運転に対する集中度が低い状態では、運転以外の情報に対しても受容する余裕がまだあります。</a:t>
            </a:r>
            <a:endParaRPr kumimoji="1" lang="en-US" altLang="ja-JP" sz="1200" dirty="0">
              <a:solidFill>
                <a:prstClr val="black">
                  <a:lumMod val="75000"/>
                  <a:lumOff val="25000"/>
                </a:prstClr>
              </a:solidFill>
            </a:endParaRPr>
          </a:p>
        </p:txBody>
      </p:sp>
    </p:spTree>
    <p:extLst>
      <p:ext uri="{BB962C8B-B14F-4D97-AF65-F5344CB8AC3E}">
        <p14:creationId xmlns:p14="http://schemas.microsoft.com/office/powerpoint/2010/main" val="394879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1798800" y="220333"/>
            <a:ext cx="10393200" cy="763600"/>
          </a:xfrm>
          <a:prstGeom prst="rect">
            <a:avLst/>
          </a:prstGeom>
        </p:spPr>
        <p:txBody>
          <a:bodyPr spcFirstLastPara="1" wrap="square" lIns="121900" tIns="121900" rIns="121900" bIns="121900" anchor="t" anchorCtr="0">
            <a:noAutofit/>
          </a:bodyPr>
          <a:lstStyle/>
          <a:p>
            <a:r>
              <a:rPr lang="ja"/>
              <a:t>アジラの車両認識API</a:t>
            </a:r>
            <a:endParaRPr/>
          </a:p>
        </p:txBody>
      </p:sp>
      <p:pic>
        <p:nvPicPr>
          <p:cNvPr id="104" name="Shape 104"/>
          <p:cNvPicPr preferRelativeResize="0"/>
          <p:nvPr/>
        </p:nvPicPr>
        <p:blipFill>
          <a:blip r:embed="rId3">
            <a:alphaModFix/>
          </a:blip>
          <a:stretch>
            <a:fillRect/>
          </a:stretch>
        </p:blipFill>
        <p:spPr>
          <a:xfrm>
            <a:off x="116467" y="110167"/>
            <a:ext cx="1568499" cy="983933"/>
          </a:xfrm>
          <a:prstGeom prst="rect">
            <a:avLst/>
          </a:prstGeom>
          <a:noFill/>
          <a:ln>
            <a:noFill/>
          </a:ln>
        </p:spPr>
      </p:pic>
      <p:sp>
        <p:nvSpPr>
          <p:cNvPr id="105" name="Shape 105"/>
          <p:cNvSpPr txBox="1">
            <a:spLocks noGrp="1"/>
          </p:cNvSpPr>
          <p:nvPr>
            <p:ph type="body" idx="4294967295"/>
          </p:nvPr>
        </p:nvSpPr>
        <p:spPr>
          <a:xfrm>
            <a:off x="229200" y="1102951"/>
            <a:ext cx="11733600" cy="620400"/>
          </a:xfrm>
          <a:prstGeom prst="rect">
            <a:avLst/>
          </a:prstGeom>
        </p:spPr>
        <p:txBody>
          <a:bodyPr spcFirstLastPara="1" wrap="square" lIns="121900" tIns="121900" rIns="121900" bIns="121900" anchor="t" anchorCtr="0">
            <a:noAutofit/>
          </a:bodyPr>
          <a:lstStyle/>
          <a:p>
            <a:pPr marL="0" indent="0">
              <a:lnSpc>
                <a:spcPct val="100000"/>
              </a:lnSpc>
              <a:spcAft>
                <a:spcPts val="2133"/>
              </a:spcAft>
              <a:buNone/>
            </a:pPr>
            <a:r>
              <a:rPr lang="ja"/>
              <a:t>ディープラーニングを活用して、クルマの画像からメーカー・車種を認識します</a:t>
            </a:r>
            <a:endParaRPr/>
          </a:p>
        </p:txBody>
      </p:sp>
      <p:pic>
        <p:nvPicPr>
          <p:cNvPr id="106" name="Shape 106"/>
          <p:cNvPicPr preferRelativeResize="0"/>
          <p:nvPr/>
        </p:nvPicPr>
        <p:blipFill>
          <a:blip r:embed="rId4">
            <a:alphaModFix/>
          </a:blip>
          <a:stretch>
            <a:fillRect/>
          </a:stretch>
        </p:blipFill>
        <p:spPr>
          <a:xfrm>
            <a:off x="2461717" y="2217551"/>
            <a:ext cx="1073200" cy="1073200"/>
          </a:xfrm>
          <a:prstGeom prst="rect">
            <a:avLst/>
          </a:prstGeom>
          <a:noFill/>
          <a:ln>
            <a:noFill/>
          </a:ln>
        </p:spPr>
      </p:pic>
      <p:sp>
        <p:nvSpPr>
          <p:cNvPr id="107" name="Shape 107"/>
          <p:cNvSpPr/>
          <p:nvPr/>
        </p:nvSpPr>
        <p:spPr>
          <a:xfrm>
            <a:off x="229203" y="2217533"/>
            <a:ext cx="1968400" cy="509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spcFirstLastPara="1" wrap="square" lIns="121900" tIns="121900" rIns="121900" bIns="121900" anchor="ctr" anchorCtr="0">
            <a:noAutofit/>
          </a:bodyPr>
          <a:lstStyle/>
          <a:p>
            <a:pPr algn="ctr" defTabSz="1219170"/>
            <a:r>
              <a:rPr lang="ja" altLang="en-US" sz="1867" kern="0">
                <a:solidFill>
                  <a:srgbClr val="000000"/>
                </a:solidFill>
                <a:cs typeface="Arial"/>
                <a:sym typeface="Arial"/>
              </a:rPr>
              <a:t>チュートリアル</a:t>
            </a:r>
            <a:endParaRPr sz="1867" kern="0">
              <a:solidFill>
                <a:srgbClr val="000000"/>
              </a:solidFill>
              <a:ea typeface="Arial"/>
              <a:cs typeface="Arial"/>
              <a:sym typeface="Arial"/>
            </a:endParaRPr>
          </a:p>
        </p:txBody>
      </p:sp>
      <p:sp>
        <p:nvSpPr>
          <p:cNvPr id="108" name="Shape 108"/>
          <p:cNvSpPr/>
          <p:nvPr/>
        </p:nvSpPr>
        <p:spPr>
          <a:xfrm rot="5400000">
            <a:off x="2706751" y="2951800"/>
            <a:ext cx="430000" cy="17804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spcFirstLastPara="1" wrap="square" lIns="121900" tIns="121900" rIns="121900" bIns="121900" anchor="ctr" anchorCtr="0">
            <a:noAutofit/>
          </a:bodyPr>
          <a:lstStyle/>
          <a:p>
            <a:pPr defTabSz="1219170"/>
            <a:endParaRPr sz="1867" kern="0">
              <a:solidFill>
                <a:srgbClr val="000000"/>
              </a:solidFill>
              <a:ea typeface="Arial"/>
              <a:cs typeface="Arial"/>
              <a:sym typeface="Arial"/>
            </a:endParaRPr>
          </a:p>
        </p:txBody>
      </p:sp>
      <p:sp>
        <p:nvSpPr>
          <p:cNvPr id="109" name="Shape 109"/>
          <p:cNvSpPr txBox="1"/>
          <p:nvPr/>
        </p:nvSpPr>
        <p:spPr>
          <a:xfrm>
            <a:off x="1550651" y="3173967"/>
            <a:ext cx="2875600" cy="509600"/>
          </a:xfrm>
          <a:prstGeom prst="rect">
            <a:avLst/>
          </a:prstGeom>
          <a:noFill/>
          <a:ln>
            <a:noFill/>
          </a:ln>
        </p:spPr>
        <p:txBody>
          <a:bodyPr spcFirstLastPara="1" wrap="square" lIns="121900" tIns="121900" rIns="121900" bIns="121900" anchor="t" anchorCtr="0">
            <a:noAutofit/>
          </a:bodyPr>
          <a:lstStyle/>
          <a:p>
            <a:pPr algn="ctr" defTabSz="1219170"/>
            <a:r>
              <a:rPr lang="ja" altLang="en-US" sz="1867" kern="0">
                <a:solidFill>
                  <a:srgbClr val="000000"/>
                </a:solidFill>
                <a:cs typeface="Arial"/>
                <a:sym typeface="Arial"/>
              </a:rPr>
              <a:t>①動画から画像を切出し</a:t>
            </a:r>
            <a:endParaRPr sz="1867" kern="0">
              <a:solidFill>
                <a:srgbClr val="000000"/>
              </a:solidFill>
              <a:ea typeface="Arial"/>
              <a:cs typeface="Arial"/>
              <a:sym typeface="Arial"/>
            </a:endParaRPr>
          </a:p>
        </p:txBody>
      </p:sp>
      <p:pic>
        <p:nvPicPr>
          <p:cNvPr id="110" name="Shape 110"/>
          <p:cNvPicPr preferRelativeResize="0"/>
          <p:nvPr/>
        </p:nvPicPr>
        <p:blipFill>
          <a:blip r:embed="rId5">
            <a:alphaModFix/>
          </a:blip>
          <a:stretch>
            <a:fillRect/>
          </a:stretch>
        </p:blipFill>
        <p:spPr>
          <a:xfrm>
            <a:off x="8747251" y="2217534"/>
            <a:ext cx="1230067" cy="1073231"/>
          </a:xfrm>
          <a:prstGeom prst="rect">
            <a:avLst/>
          </a:prstGeom>
          <a:noFill/>
          <a:ln>
            <a:noFill/>
          </a:ln>
        </p:spPr>
      </p:pic>
      <p:sp>
        <p:nvSpPr>
          <p:cNvPr id="111" name="Shape 111"/>
          <p:cNvSpPr/>
          <p:nvPr/>
        </p:nvSpPr>
        <p:spPr>
          <a:xfrm rot="-1805826">
            <a:off x="5611386" y="3872150"/>
            <a:ext cx="1501196" cy="588581"/>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spcFirstLastPara="1" wrap="square" lIns="121900" tIns="121900" rIns="121900" bIns="121900" anchor="ctr" anchorCtr="0">
            <a:noAutofit/>
          </a:bodyPr>
          <a:lstStyle/>
          <a:p>
            <a:pPr defTabSz="1219170"/>
            <a:endParaRPr sz="1867" kern="0">
              <a:solidFill>
                <a:srgbClr val="000000"/>
              </a:solidFill>
              <a:ea typeface="Arial"/>
              <a:cs typeface="Arial"/>
              <a:sym typeface="Arial"/>
            </a:endParaRPr>
          </a:p>
        </p:txBody>
      </p:sp>
      <p:sp>
        <p:nvSpPr>
          <p:cNvPr id="112" name="Shape 112"/>
          <p:cNvSpPr/>
          <p:nvPr/>
        </p:nvSpPr>
        <p:spPr>
          <a:xfrm rot="5400000">
            <a:off x="9250251" y="3084800"/>
            <a:ext cx="407600" cy="15144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spcFirstLastPara="1" wrap="square" lIns="121900" tIns="121900" rIns="121900" bIns="121900" anchor="ctr" anchorCtr="0">
            <a:noAutofit/>
          </a:bodyPr>
          <a:lstStyle/>
          <a:p>
            <a:pPr defTabSz="1219170"/>
            <a:endParaRPr sz="1867" kern="0">
              <a:solidFill>
                <a:srgbClr val="000000"/>
              </a:solidFill>
              <a:ea typeface="Arial"/>
              <a:cs typeface="Arial"/>
              <a:sym typeface="Arial"/>
            </a:endParaRPr>
          </a:p>
        </p:txBody>
      </p:sp>
      <p:sp>
        <p:nvSpPr>
          <p:cNvPr id="113" name="Shape 113"/>
          <p:cNvSpPr txBox="1"/>
          <p:nvPr/>
        </p:nvSpPr>
        <p:spPr>
          <a:xfrm>
            <a:off x="5126451" y="3070600"/>
            <a:ext cx="2170400" cy="509600"/>
          </a:xfrm>
          <a:prstGeom prst="rect">
            <a:avLst/>
          </a:prstGeom>
          <a:noFill/>
          <a:ln>
            <a:noFill/>
          </a:ln>
        </p:spPr>
        <p:txBody>
          <a:bodyPr spcFirstLastPara="1" wrap="square" lIns="121900" tIns="121900" rIns="121900" bIns="121900" anchor="t" anchorCtr="0">
            <a:noAutofit/>
          </a:bodyPr>
          <a:lstStyle/>
          <a:p>
            <a:pPr algn="ctr" defTabSz="1219170"/>
            <a:r>
              <a:rPr lang="ja" altLang="en-US" sz="1867" kern="0">
                <a:solidFill>
                  <a:srgbClr val="000000"/>
                </a:solidFill>
                <a:cs typeface="Arial"/>
                <a:sym typeface="Arial"/>
              </a:rPr>
              <a:t>②画像を</a:t>
            </a:r>
            <a:r>
              <a:rPr lang="en-US" altLang="ja" sz="1867" kern="0">
                <a:solidFill>
                  <a:srgbClr val="000000"/>
                </a:solidFill>
                <a:cs typeface="Arial"/>
                <a:sym typeface="Arial"/>
              </a:rPr>
              <a:t>API</a:t>
            </a:r>
            <a:r>
              <a:rPr lang="ja" altLang="en-US" sz="1867" kern="0">
                <a:solidFill>
                  <a:srgbClr val="000000"/>
                </a:solidFill>
                <a:cs typeface="Arial"/>
                <a:sym typeface="Arial"/>
              </a:rPr>
              <a:t>に</a:t>
            </a:r>
            <a:endParaRPr sz="1867" kern="0">
              <a:solidFill>
                <a:srgbClr val="000000"/>
              </a:solidFill>
              <a:ea typeface="Arial"/>
              <a:cs typeface="Arial"/>
              <a:sym typeface="Arial"/>
            </a:endParaRPr>
          </a:p>
          <a:p>
            <a:pPr algn="ctr" defTabSz="1219170"/>
            <a:r>
              <a:rPr lang="ja" altLang="en-US" sz="1867" kern="0">
                <a:solidFill>
                  <a:srgbClr val="000000"/>
                </a:solidFill>
                <a:cs typeface="Arial"/>
                <a:sym typeface="Arial"/>
              </a:rPr>
              <a:t>リクエスト</a:t>
            </a:r>
            <a:endParaRPr sz="1867" kern="0">
              <a:solidFill>
                <a:srgbClr val="000000"/>
              </a:solidFill>
              <a:ea typeface="Arial"/>
              <a:cs typeface="Arial"/>
              <a:sym typeface="Arial"/>
            </a:endParaRPr>
          </a:p>
        </p:txBody>
      </p:sp>
      <p:sp>
        <p:nvSpPr>
          <p:cNvPr id="114" name="Shape 114"/>
          <p:cNvSpPr txBox="1"/>
          <p:nvPr/>
        </p:nvSpPr>
        <p:spPr>
          <a:xfrm>
            <a:off x="8297751" y="3208700"/>
            <a:ext cx="2473200" cy="509600"/>
          </a:xfrm>
          <a:prstGeom prst="rect">
            <a:avLst/>
          </a:prstGeom>
          <a:noFill/>
          <a:ln>
            <a:noFill/>
          </a:ln>
        </p:spPr>
        <p:txBody>
          <a:bodyPr spcFirstLastPara="1" wrap="square" lIns="121900" tIns="121900" rIns="121900" bIns="121900" anchor="t" anchorCtr="0">
            <a:noAutofit/>
          </a:bodyPr>
          <a:lstStyle/>
          <a:p>
            <a:pPr algn="ctr" defTabSz="1219170"/>
            <a:r>
              <a:rPr lang="ja" altLang="en-US" sz="1867" kern="0">
                <a:solidFill>
                  <a:srgbClr val="000000"/>
                </a:solidFill>
                <a:cs typeface="Arial"/>
                <a:sym typeface="Arial"/>
              </a:rPr>
              <a:t>③レスポンスを処理</a:t>
            </a:r>
            <a:endParaRPr sz="1867" kern="0">
              <a:solidFill>
                <a:srgbClr val="000000"/>
              </a:solidFill>
              <a:ea typeface="Arial"/>
              <a:cs typeface="Arial"/>
              <a:sym typeface="Arial"/>
            </a:endParaRPr>
          </a:p>
        </p:txBody>
      </p:sp>
      <p:sp>
        <p:nvSpPr>
          <p:cNvPr id="115" name="Shape 115"/>
          <p:cNvSpPr txBox="1"/>
          <p:nvPr/>
        </p:nvSpPr>
        <p:spPr>
          <a:xfrm>
            <a:off x="2309200" y="6344733"/>
            <a:ext cx="9653600" cy="509600"/>
          </a:xfrm>
          <a:prstGeom prst="rect">
            <a:avLst/>
          </a:prstGeom>
          <a:noFill/>
          <a:ln>
            <a:noFill/>
          </a:ln>
        </p:spPr>
        <p:txBody>
          <a:bodyPr spcFirstLastPara="1" wrap="square" lIns="121900" tIns="121900" rIns="121900" bIns="121900" anchor="t" anchorCtr="0">
            <a:noAutofit/>
          </a:bodyPr>
          <a:lstStyle/>
          <a:p>
            <a:pPr algn="r" defTabSz="1219170"/>
            <a:r>
              <a:rPr lang="ja" altLang="en-US" sz="1867" kern="0">
                <a:solidFill>
                  <a:srgbClr val="000000"/>
                </a:solidFill>
                <a:cs typeface="Arial"/>
                <a:sym typeface="Arial"/>
              </a:rPr>
              <a:t>＊詳しい</a:t>
            </a:r>
            <a:r>
              <a:rPr lang="en-US" altLang="ja" sz="1867" kern="0">
                <a:solidFill>
                  <a:srgbClr val="000000"/>
                </a:solidFill>
                <a:cs typeface="Arial"/>
                <a:sym typeface="Arial"/>
              </a:rPr>
              <a:t>API</a:t>
            </a:r>
            <a:r>
              <a:rPr lang="ja" altLang="en-US" sz="1867" kern="0">
                <a:solidFill>
                  <a:srgbClr val="000000"/>
                </a:solidFill>
                <a:cs typeface="Arial"/>
                <a:sym typeface="Arial"/>
              </a:rPr>
              <a:t>仕様はこちらをご確認ください　</a:t>
            </a:r>
            <a:r>
              <a:rPr lang="en-US" altLang="ja" sz="1867" kern="0">
                <a:solidFill>
                  <a:srgbClr val="000000"/>
                </a:solidFill>
                <a:cs typeface="Arial"/>
                <a:sym typeface="Arial"/>
              </a:rPr>
              <a:t>https://www.asilla.net/product/doc.html</a:t>
            </a:r>
            <a:endParaRPr sz="1867" kern="0">
              <a:solidFill>
                <a:srgbClr val="000000"/>
              </a:solidFill>
              <a:ea typeface="Arial"/>
              <a:cs typeface="Arial"/>
              <a:sym typeface="Arial"/>
            </a:endParaRPr>
          </a:p>
        </p:txBody>
      </p:sp>
      <p:pic>
        <p:nvPicPr>
          <p:cNvPr id="116" name="Shape 116"/>
          <p:cNvPicPr preferRelativeResize="0"/>
          <p:nvPr/>
        </p:nvPicPr>
        <p:blipFill>
          <a:blip r:embed="rId6">
            <a:alphaModFix/>
          </a:blip>
          <a:stretch>
            <a:fillRect/>
          </a:stretch>
        </p:blipFill>
        <p:spPr>
          <a:xfrm>
            <a:off x="710951" y="4133151"/>
            <a:ext cx="4421600" cy="2280788"/>
          </a:xfrm>
          <a:prstGeom prst="rect">
            <a:avLst/>
          </a:prstGeom>
          <a:noFill/>
          <a:ln>
            <a:noFill/>
          </a:ln>
        </p:spPr>
      </p:pic>
      <p:pic>
        <p:nvPicPr>
          <p:cNvPr id="117" name="Shape 117"/>
          <p:cNvPicPr preferRelativeResize="0"/>
          <p:nvPr/>
        </p:nvPicPr>
        <p:blipFill>
          <a:blip r:embed="rId7">
            <a:alphaModFix/>
          </a:blip>
          <a:stretch>
            <a:fillRect/>
          </a:stretch>
        </p:blipFill>
        <p:spPr>
          <a:xfrm>
            <a:off x="7195085" y="4098434"/>
            <a:ext cx="4517935" cy="2350233"/>
          </a:xfrm>
          <a:prstGeom prst="rect">
            <a:avLst/>
          </a:prstGeom>
          <a:noFill/>
          <a:ln>
            <a:noFill/>
          </a:ln>
        </p:spPr>
      </p:pic>
      <p:sp>
        <p:nvSpPr>
          <p:cNvPr id="118" name="Shape 118"/>
          <p:cNvSpPr/>
          <p:nvPr/>
        </p:nvSpPr>
        <p:spPr>
          <a:xfrm>
            <a:off x="6599284" y="4709467"/>
            <a:ext cx="2300400" cy="1073200"/>
          </a:xfrm>
          <a:prstGeom prst="wedgeRoundRectCallout">
            <a:avLst>
              <a:gd name="adj1" fmla="val 61988"/>
              <a:gd name="adj2" fmla="val 46329"/>
              <a:gd name="adj3" fmla="val 0"/>
            </a:avLst>
          </a:prstGeom>
          <a:solidFill>
            <a:schemeClr val="lt2"/>
          </a:solidFill>
          <a:ln w="9525" cap="flat" cmpd="sng">
            <a:solidFill>
              <a:schemeClr val="dk2"/>
            </a:solidFill>
            <a:prstDash val="solid"/>
            <a:round/>
            <a:headEnd type="none" w="med" len="med"/>
            <a:tailEnd type="none" w="med" len="med"/>
          </a:ln>
        </p:spPr>
        <p:txBody>
          <a:bodyPr spcFirstLastPara="1" wrap="square" lIns="121900" tIns="121900" rIns="121900" bIns="121900" anchor="ctr" anchorCtr="0">
            <a:noAutofit/>
          </a:bodyPr>
          <a:lstStyle/>
          <a:p>
            <a:pPr defTabSz="1219170"/>
            <a:r>
              <a:rPr lang="en-US" altLang="ja" sz="1333" kern="0">
                <a:solidFill>
                  <a:srgbClr val="212529"/>
                </a:solidFill>
                <a:cs typeface="Arial"/>
                <a:sym typeface="Arial"/>
              </a:rPr>
              <a:t>Toyota Voxy 98.65%(</a:t>
            </a:r>
            <a:r>
              <a:rPr lang="ja" altLang="en-US" sz="1333" kern="0">
                <a:solidFill>
                  <a:srgbClr val="212529"/>
                </a:solidFill>
                <a:cs typeface="Arial"/>
                <a:sym typeface="Arial"/>
              </a:rPr>
              <a:t>メーカー・車種</a:t>
            </a:r>
            <a:r>
              <a:rPr lang="en-US" altLang="ja" sz="1333" kern="0">
                <a:solidFill>
                  <a:srgbClr val="212529"/>
                </a:solidFill>
                <a:cs typeface="Arial"/>
                <a:sym typeface="Arial"/>
              </a:rPr>
              <a:t>)</a:t>
            </a:r>
            <a:endParaRPr sz="1333" kern="0">
              <a:solidFill>
                <a:srgbClr val="212529"/>
              </a:solidFill>
              <a:ea typeface="Arial"/>
              <a:cs typeface="Arial"/>
              <a:sym typeface="Arial"/>
            </a:endParaRPr>
          </a:p>
          <a:p>
            <a:pPr defTabSz="1219170"/>
            <a:r>
              <a:rPr lang="en-US" altLang="ja" sz="1333" kern="0">
                <a:solidFill>
                  <a:srgbClr val="212529"/>
                </a:solidFill>
                <a:cs typeface="Arial"/>
                <a:sym typeface="Arial"/>
              </a:rPr>
              <a:t>top,left,bottom,right(</a:t>
            </a:r>
            <a:r>
              <a:rPr lang="ja" altLang="en-US" sz="1333" kern="0">
                <a:solidFill>
                  <a:srgbClr val="212529"/>
                </a:solidFill>
                <a:cs typeface="Arial"/>
                <a:sym typeface="Arial"/>
              </a:rPr>
              <a:t>座標</a:t>
            </a:r>
            <a:r>
              <a:rPr lang="en-US" altLang="ja" sz="1333" kern="0">
                <a:solidFill>
                  <a:srgbClr val="212529"/>
                </a:solidFill>
                <a:cs typeface="Arial"/>
                <a:sym typeface="Arial"/>
              </a:rPr>
              <a:t>) </a:t>
            </a:r>
            <a:r>
              <a:rPr lang="ja" altLang="en-US" sz="1333" kern="0">
                <a:solidFill>
                  <a:srgbClr val="212529"/>
                </a:solidFill>
                <a:cs typeface="Arial"/>
                <a:sym typeface="Arial"/>
              </a:rPr>
              <a:t>を</a:t>
            </a:r>
            <a:r>
              <a:rPr lang="en-US" altLang="ja" sz="1333" kern="0">
                <a:solidFill>
                  <a:srgbClr val="212529"/>
                </a:solidFill>
                <a:cs typeface="Arial"/>
                <a:sym typeface="Arial"/>
              </a:rPr>
              <a:t>json</a:t>
            </a:r>
            <a:r>
              <a:rPr lang="ja" altLang="en-US" sz="1333" kern="0">
                <a:solidFill>
                  <a:srgbClr val="212529"/>
                </a:solidFill>
                <a:cs typeface="Arial"/>
                <a:sym typeface="Arial"/>
              </a:rPr>
              <a:t>でレスポンス</a:t>
            </a:r>
            <a:endParaRPr sz="1333" kern="0">
              <a:solidFill>
                <a:srgbClr val="000000"/>
              </a:solidFill>
              <a:ea typeface="Arial"/>
              <a:cs typeface="Arial"/>
              <a:sym typeface="Arial"/>
            </a:endParaRPr>
          </a:p>
        </p:txBody>
      </p:sp>
      <p:sp>
        <p:nvSpPr>
          <p:cNvPr id="119" name="Shape 119"/>
          <p:cNvSpPr/>
          <p:nvPr/>
        </p:nvSpPr>
        <p:spPr>
          <a:xfrm>
            <a:off x="9225900" y="5782667"/>
            <a:ext cx="844400" cy="620400"/>
          </a:xfrm>
          <a:prstGeom prst="rect">
            <a:avLst/>
          </a:prstGeom>
          <a:noFill/>
          <a:ln w="38100" cap="flat" cmpd="sng">
            <a:solidFill>
              <a:srgbClr val="93C47D"/>
            </a:solidFill>
            <a:prstDash val="solid"/>
            <a:round/>
            <a:headEnd type="none" w="med" len="med"/>
            <a:tailEnd type="none" w="med" len="med"/>
          </a:ln>
        </p:spPr>
        <p:txBody>
          <a:bodyPr spcFirstLastPara="1" wrap="square" lIns="121900" tIns="121900" rIns="121900" bIns="121900" anchor="ctr" anchorCtr="0">
            <a:noAutofit/>
          </a:bodyPr>
          <a:lstStyle/>
          <a:p>
            <a:pPr defTabSz="1219170"/>
            <a:endParaRPr sz="1867" kern="0">
              <a:solidFill>
                <a:srgbClr val="000000"/>
              </a:solidFill>
              <a:ea typeface="Arial"/>
              <a:cs typeface="Arial"/>
              <a:sym typeface="Arial"/>
            </a:endParaRPr>
          </a:p>
        </p:txBody>
      </p:sp>
      <p:sp>
        <p:nvSpPr>
          <p:cNvPr id="120" name="Shape 120"/>
          <p:cNvSpPr txBox="1">
            <a:spLocks noGrp="1"/>
          </p:cNvSpPr>
          <p:nvPr>
            <p:ph type="body" idx="4294967295"/>
          </p:nvPr>
        </p:nvSpPr>
        <p:spPr>
          <a:xfrm>
            <a:off x="229200" y="1597117"/>
            <a:ext cx="11733600" cy="620400"/>
          </a:xfrm>
          <a:prstGeom prst="rect">
            <a:avLst/>
          </a:prstGeom>
        </p:spPr>
        <p:txBody>
          <a:bodyPr spcFirstLastPara="1" wrap="square" lIns="121900" tIns="121900" rIns="121900" bIns="121900" anchor="t" anchorCtr="0">
            <a:noAutofit/>
          </a:bodyPr>
          <a:lstStyle/>
          <a:p>
            <a:pPr marL="0" indent="0">
              <a:lnSpc>
                <a:spcPct val="100000"/>
              </a:lnSpc>
              <a:spcAft>
                <a:spcPts val="2133"/>
              </a:spcAft>
              <a:buNone/>
            </a:pPr>
            <a:r>
              <a:rPr lang="ja"/>
              <a:t>マーケティングや防犯にご活用いただけます</a:t>
            </a:r>
            <a:endParaRPr/>
          </a:p>
        </p:txBody>
      </p:sp>
    </p:spTree>
    <p:extLst>
      <p:ext uri="{BB962C8B-B14F-4D97-AF65-F5344CB8AC3E}">
        <p14:creationId xmlns:p14="http://schemas.microsoft.com/office/powerpoint/2010/main" val="1493171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4A00A190-1F11-4486-A663-92BC098A460B}"/>
              </a:ext>
            </a:extLst>
          </p:cNvPr>
          <p:cNvSpPr>
            <a:spLocks noGrp="1"/>
          </p:cNvSpPr>
          <p:nvPr>
            <p:ph type="title"/>
          </p:nvPr>
        </p:nvSpPr>
        <p:spPr>
          <a:xfrm>
            <a:off x="742507" y="41026"/>
            <a:ext cx="10515600" cy="1087835"/>
          </a:xfrm>
        </p:spPr>
        <p:txBody>
          <a:bodyPr/>
          <a:lstStyle/>
          <a:p>
            <a:r>
              <a:rPr kumimoji="1" lang="en-US" altLang="ja-JP" dirty="0" err="1"/>
              <a:t>MapFan</a:t>
            </a:r>
            <a:r>
              <a:rPr kumimoji="1" lang="en-US" altLang="ja-JP" dirty="0"/>
              <a:t> API</a:t>
            </a:r>
            <a:r>
              <a:rPr lang="ja-JP" altLang="en-US" dirty="0"/>
              <a:t> </a:t>
            </a:r>
            <a:r>
              <a:rPr lang="ja-JP" altLang="en-US" sz="1800" dirty="0"/>
              <a:t>で </a:t>
            </a:r>
            <a:r>
              <a:rPr lang="ja-JP" altLang="en-US" sz="2800" dirty="0"/>
              <a:t>できること</a:t>
            </a:r>
            <a:endParaRPr kumimoji="1" lang="ja-JP" altLang="en-US" dirty="0"/>
          </a:p>
        </p:txBody>
      </p:sp>
      <p:grpSp>
        <p:nvGrpSpPr>
          <p:cNvPr id="18" name="グループ化 17">
            <a:extLst>
              <a:ext uri="{FF2B5EF4-FFF2-40B4-BE49-F238E27FC236}">
                <a16:creationId xmlns:a16="http://schemas.microsoft.com/office/drawing/2014/main" xmlns="" id="{59F15E6A-C89C-4D68-9AD1-03913B9CBED9}"/>
              </a:ext>
            </a:extLst>
          </p:cNvPr>
          <p:cNvGrpSpPr/>
          <p:nvPr/>
        </p:nvGrpSpPr>
        <p:grpSpPr>
          <a:xfrm>
            <a:off x="562597" y="965715"/>
            <a:ext cx="2317032" cy="1812025"/>
            <a:chOff x="670793" y="2636913"/>
            <a:chExt cx="2317032" cy="1812025"/>
          </a:xfrm>
        </p:grpSpPr>
        <p:pic>
          <p:nvPicPr>
            <p:cNvPr id="5" name="Picture 4" descr="アイコン描画">
              <a:extLst>
                <a:ext uri="{FF2B5EF4-FFF2-40B4-BE49-F238E27FC236}">
                  <a16:creationId xmlns:a16="http://schemas.microsoft.com/office/drawing/2014/main" xmlns="" id="{712A5F1F-FD5B-4443-B980-DB9EB246D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94" y="2636913"/>
              <a:ext cx="2317031" cy="173777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xmlns="" id="{1BE0F535-0142-4DC7-B70E-9C27F5A8BF54}"/>
                </a:ext>
              </a:extLst>
            </p:cNvPr>
            <p:cNvSpPr txBox="1">
              <a:spLocks noChangeArrowheads="1"/>
            </p:cNvSpPr>
            <p:nvPr/>
          </p:nvSpPr>
          <p:spPr bwMode="auto">
            <a:xfrm>
              <a:off x="670793" y="4124902"/>
              <a:ext cx="2317031" cy="324036"/>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kumimoji="1"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000" b="1">
                  <a:solidFill>
                    <a:schemeClr val="tx1"/>
                  </a:solidFill>
                  <a:latin typeface="+mn-lt"/>
                  <a:ea typeface="+mn-ea"/>
                </a:defRPr>
              </a:lvl2pPr>
              <a:lvl3pPr marL="1143000" indent="-228600" algn="l" rtl="0" eaLnBrk="1" fontAlgn="base" hangingPunct="1">
                <a:spcBef>
                  <a:spcPct val="20000"/>
                </a:spcBef>
                <a:spcAft>
                  <a:spcPct val="0"/>
                </a:spcAft>
                <a:buChar char="•"/>
                <a:defRPr kumimoji="1" sz="1600" b="1">
                  <a:solidFill>
                    <a:schemeClr val="tx1"/>
                  </a:solidFill>
                  <a:latin typeface="+mn-lt"/>
                  <a:ea typeface="+mn-ea"/>
                </a:defRPr>
              </a:lvl3pPr>
              <a:lvl4pPr marL="1600200" indent="-228600" algn="l" rtl="0" eaLnBrk="1" fontAlgn="base" hangingPunct="1">
                <a:spcBef>
                  <a:spcPct val="20000"/>
                </a:spcBef>
                <a:spcAft>
                  <a:spcPct val="0"/>
                </a:spcAft>
                <a:buChar char="–"/>
                <a:defRPr kumimoji="1" sz="1200" b="1">
                  <a:solidFill>
                    <a:schemeClr val="tx1"/>
                  </a:solidFill>
                  <a:latin typeface="+mn-lt"/>
                  <a:ea typeface="+mn-ea"/>
                </a:defRPr>
              </a:lvl4pPr>
              <a:lvl5pPr marL="2057400" indent="-228600" algn="l" rtl="0" eaLnBrk="1" fontAlgn="base" hangingPunct="1">
                <a:spcBef>
                  <a:spcPct val="20000"/>
                </a:spcBef>
                <a:spcAft>
                  <a:spcPct val="0"/>
                </a:spcAft>
                <a:buChar char="»"/>
                <a:defRPr kumimoji="1" sz="1000" b="1">
                  <a:solidFill>
                    <a:schemeClr val="tx1"/>
                  </a:solidFill>
                  <a:latin typeface="+mn-lt"/>
                  <a:ea typeface="+mn-ea"/>
                </a:defRPr>
              </a:lvl5pPr>
              <a:lvl6pPr marL="2514600" indent="-228600" algn="l" rtl="0" eaLnBrk="1" fontAlgn="base" hangingPunct="1">
                <a:spcBef>
                  <a:spcPct val="20000"/>
                </a:spcBef>
                <a:spcAft>
                  <a:spcPct val="0"/>
                </a:spcAft>
                <a:buChar char="»"/>
                <a:defRPr kumimoji="1" sz="1000" b="1">
                  <a:solidFill>
                    <a:schemeClr val="tx1"/>
                  </a:solidFill>
                  <a:latin typeface="+mn-lt"/>
                  <a:ea typeface="+mn-ea"/>
                </a:defRPr>
              </a:lvl6pPr>
              <a:lvl7pPr marL="2971800" indent="-228600" algn="l" rtl="0" eaLnBrk="1" fontAlgn="base" hangingPunct="1">
                <a:spcBef>
                  <a:spcPct val="20000"/>
                </a:spcBef>
                <a:spcAft>
                  <a:spcPct val="0"/>
                </a:spcAft>
                <a:buChar char="»"/>
                <a:defRPr kumimoji="1" sz="1000" b="1">
                  <a:solidFill>
                    <a:schemeClr val="tx1"/>
                  </a:solidFill>
                  <a:latin typeface="+mn-lt"/>
                  <a:ea typeface="+mn-ea"/>
                </a:defRPr>
              </a:lvl7pPr>
              <a:lvl8pPr marL="3429000" indent="-228600" algn="l" rtl="0" eaLnBrk="1" fontAlgn="base" hangingPunct="1">
                <a:spcBef>
                  <a:spcPct val="20000"/>
                </a:spcBef>
                <a:spcAft>
                  <a:spcPct val="0"/>
                </a:spcAft>
                <a:buChar char="»"/>
                <a:defRPr kumimoji="1" sz="1000" b="1">
                  <a:solidFill>
                    <a:schemeClr val="tx1"/>
                  </a:solidFill>
                  <a:latin typeface="+mn-lt"/>
                  <a:ea typeface="+mn-ea"/>
                </a:defRPr>
              </a:lvl8pPr>
              <a:lvl9pPr marL="3886200" indent="-228600" algn="l" rtl="0" eaLnBrk="1" fontAlgn="base" hangingPunct="1">
                <a:spcBef>
                  <a:spcPct val="20000"/>
                </a:spcBef>
                <a:spcAft>
                  <a:spcPct val="0"/>
                </a:spcAft>
                <a:buChar char="»"/>
                <a:defRPr kumimoji="1" sz="1000" b="1">
                  <a:solidFill>
                    <a:schemeClr val="tx1"/>
                  </a:solidFill>
                  <a:latin typeface="+mn-lt"/>
                  <a:ea typeface="+mn-ea"/>
                </a:defRPr>
              </a:lvl9pPr>
            </a:lstStyle>
            <a:p>
              <a:pPr algn="ctr" defTabSz="914400"/>
              <a:r>
                <a:rPr lang="ja-JP" altLang="en-US" sz="12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マーカー</a:t>
              </a:r>
              <a:r>
                <a:rPr lang="en-US" altLang="ja-JP" sz="12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アイコン</a:t>
              </a:r>
              <a:r>
                <a:rPr lang="en-US" altLang="ja-JP" sz="12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a:t>
              </a:r>
            </a:p>
          </p:txBody>
        </p:sp>
      </p:grpSp>
      <p:grpSp>
        <p:nvGrpSpPr>
          <p:cNvPr id="19" name="グループ化 18">
            <a:extLst>
              <a:ext uri="{FF2B5EF4-FFF2-40B4-BE49-F238E27FC236}">
                <a16:creationId xmlns:a16="http://schemas.microsoft.com/office/drawing/2014/main" xmlns="" id="{6263F98C-C93B-4641-906B-1D52B3DC6F01}"/>
              </a:ext>
            </a:extLst>
          </p:cNvPr>
          <p:cNvGrpSpPr/>
          <p:nvPr/>
        </p:nvGrpSpPr>
        <p:grpSpPr>
          <a:xfrm>
            <a:off x="3086597" y="975332"/>
            <a:ext cx="2317316" cy="1802408"/>
            <a:chOff x="3485208" y="2636912"/>
            <a:chExt cx="2317316" cy="1802408"/>
          </a:xfrm>
        </p:grpSpPr>
        <p:pic>
          <p:nvPicPr>
            <p:cNvPr id="6" name="Picture 6" descr="ポリゴン(多角形)描画">
              <a:extLst>
                <a:ext uri="{FF2B5EF4-FFF2-40B4-BE49-F238E27FC236}">
                  <a16:creationId xmlns:a16="http://schemas.microsoft.com/office/drawing/2014/main" xmlns="" id="{D998A4D7-A781-46E8-B115-66CEA84743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5208" y="2636912"/>
              <a:ext cx="2317031" cy="173777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a:extLst>
                <a:ext uri="{FF2B5EF4-FFF2-40B4-BE49-F238E27FC236}">
                  <a16:creationId xmlns:a16="http://schemas.microsoft.com/office/drawing/2014/main" xmlns="" id="{66F61F97-1C91-49F3-9AF5-C8224CD9C565}"/>
                </a:ext>
              </a:extLst>
            </p:cNvPr>
            <p:cNvSpPr txBox="1">
              <a:spLocks noChangeArrowheads="1"/>
            </p:cNvSpPr>
            <p:nvPr/>
          </p:nvSpPr>
          <p:spPr bwMode="auto">
            <a:xfrm>
              <a:off x="3485493" y="4115284"/>
              <a:ext cx="2317031" cy="324036"/>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kumimoji="1"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000" b="1">
                  <a:solidFill>
                    <a:schemeClr val="tx1"/>
                  </a:solidFill>
                  <a:latin typeface="+mn-lt"/>
                  <a:ea typeface="+mn-ea"/>
                </a:defRPr>
              </a:lvl2pPr>
              <a:lvl3pPr marL="1143000" indent="-228600" algn="l" rtl="0" eaLnBrk="1" fontAlgn="base" hangingPunct="1">
                <a:spcBef>
                  <a:spcPct val="20000"/>
                </a:spcBef>
                <a:spcAft>
                  <a:spcPct val="0"/>
                </a:spcAft>
                <a:buChar char="•"/>
                <a:defRPr kumimoji="1" sz="1600" b="1">
                  <a:solidFill>
                    <a:schemeClr val="tx1"/>
                  </a:solidFill>
                  <a:latin typeface="+mn-lt"/>
                  <a:ea typeface="+mn-ea"/>
                </a:defRPr>
              </a:lvl3pPr>
              <a:lvl4pPr marL="1600200" indent="-228600" algn="l" rtl="0" eaLnBrk="1" fontAlgn="base" hangingPunct="1">
                <a:spcBef>
                  <a:spcPct val="20000"/>
                </a:spcBef>
                <a:spcAft>
                  <a:spcPct val="0"/>
                </a:spcAft>
                <a:buChar char="–"/>
                <a:defRPr kumimoji="1" sz="1200" b="1">
                  <a:solidFill>
                    <a:schemeClr val="tx1"/>
                  </a:solidFill>
                  <a:latin typeface="+mn-lt"/>
                  <a:ea typeface="+mn-ea"/>
                </a:defRPr>
              </a:lvl4pPr>
              <a:lvl5pPr marL="2057400" indent="-228600" algn="l" rtl="0" eaLnBrk="1" fontAlgn="base" hangingPunct="1">
                <a:spcBef>
                  <a:spcPct val="20000"/>
                </a:spcBef>
                <a:spcAft>
                  <a:spcPct val="0"/>
                </a:spcAft>
                <a:buChar char="»"/>
                <a:defRPr kumimoji="1" sz="1000" b="1">
                  <a:solidFill>
                    <a:schemeClr val="tx1"/>
                  </a:solidFill>
                  <a:latin typeface="+mn-lt"/>
                  <a:ea typeface="+mn-ea"/>
                </a:defRPr>
              </a:lvl5pPr>
              <a:lvl6pPr marL="2514600" indent="-228600" algn="l" rtl="0" eaLnBrk="1" fontAlgn="base" hangingPunct="1">
                <a:spcBef>
                  <a:spcPct val="20000"/>
                </a:spcBef>
                <a:spcAft>
                  <a:spcPct val="0"/>
                </a:spcAft>
                <a:buChar char="»"/>
                <a:defRPr kumimoji="1" sz="1000" b="1">
                  <a:solidFill>
                    <a:schemeClr val="tx1"/>
                  </a:solidFill>
                  <a:latin typeface="+mn-lt"/>
                  <a:ea typeface="+mn-ea"/>
                </a:defRPr>
              </a:lvl6pPr>
              <a:lvl7pPr marL="2971800" indent="-228600" algn="l" rtl="0" eaLnBrk="1" fontAlgn="base" hangingPunct="1">
                <a:spcBef>
                  <a:spcPct val="20000"/>
                </a:spcBef>
                <a:spcAft>
                  <a:spcPct val="0"/>
                </a:spcAft>
                <a:buChar char="»"/>
                <a:defRPr kumimoji="1" sz="1000" b="1">
                  <a:solidFill>
                    <a:schemeClr val="tx1"/>
                  </a:solidFill>
                  <a:latin typeface="+mn-lt"/>
                  <a:ea typeface="+mn-ea"/>
                </a:defRPr>
              </a:lvl7pPr>
              <a:lvl8pPr marL="3429000" indent="-228600" algn="l" rtl="0" eaLnBrk="1" fontAlgn="base" hangingPunct="1">
                <a:spcBef>
                  <a:spcPct val="20000"/>
                </a:spcBef>
                <a:spcAft>
                  <a:spcPct val="0"/>
                </a:spcAft>
                <a:buChar char="»"/>
                <a:defRPr kumimoji="1" sz="1000" b="1">
                  <a:solidFill>
                    <a:schemeClr val="tx1"/>
                  </a:solidFill>
                  <a:latin typeface="+mn-lt"/>
                  <a:ea typeface="+mn-ea"/>
                </a:defRPr>
              </a:lvl8pPr>
              <a:lvl9pPr marL="3886200" indent="-228600" algn="l" rtl="0" eaLnBrk="1" fontAlgn="base" hangingPunct="1">
                <a:spcBef>
                  <a:spcPct val="20000"/>
                </a:spcBef>
                <a:spcAft>
                  <a:spcPct val="0"/>
                </a:spcAft>
                <a:buChar char="»"/>
                <a:defRPr kumimoji="1" sz="1000" b="1">
                  <a:solidFill>
                    <a:schemeClr val="tx1"/>
                  </a:solidFill>
                  <a:latin typeface="+mn-lt"/>
                  <a:ea typeface="+mn-ea"/>
                </a:defRPr>
              </a:lvl9pPr>
            </a:lstStyle>
            <a:p>
              <a:pPr algn="ctr" defTabSz="914400"/>
              <a:r>
                <a:rPr lang="ja-JP" altLang="en-US" sz="12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ポリゴン</a:t>
              </a:r>
              <a:r>
                <a:rPr lang="en-US" altLang="ja-JP" sz="12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多角形</a:t>
              </a:r>
              <a:r>
                <a:rPr lang="en-US" altLang="ja-JP" sz="12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a:t>
              </a:r>
            </a:p>
          </p:txBody>
        </p:sp>
      </p:grpSp>
      <p:grpSp>
        <p:nvGrpSpPr>
          <p:cNvPr id="20" name="グループ化 19">
            <a:extLst>
              <a:ext uri="{FF2B5EF4-FFF2-40B4-BE49-F238E27FC236}">
                <a16:creationId xmlns:a16="http://schemas.microsoft.com/office/drawing/2014/main" xmlns="" id="{62503B21-6C57-400E-A43B-CB396BAC7FD7}"/>
              </a:ext>
            </a:extLst>
          </p:cNvPr>
          <p:cNvGrpSpPr/>
          <p:nvPr/>
        </p:nvGrpSpPr>
        <p:grpSpPr>
          <a:xfrm>
            <a:off x="535768" y="2861249"/>
            <a:ext cx="2317031" cy="1792789"/>
            <a:chOff x="6300193" y="2636913"/>
            <a:chExt cx="2317031" cy="1792789"/>
          </a:xfrm>
        </p:grpSpPr>
        <p:pic>
          <p:nvPicPr>
            <p:cNvPr id="7" name="Picture 8" descr="ポリライン(線)描画">
              <a:extLst>
                <a:ext uri="{FF2B5EF4-FFF2-40B4-BE49-F238E27FC236}">
                  <a16:creationId xmlns:a16="http://schemas.microsoft.com/office/drawing/2014/main" xmlns="" id="{E9E6141C-849A-4963-AD08-E6A91CE1FD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193" y="2636913"/>
              <a:ext cx="2317031" cy="173777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xmlns="" id="{F9469E51-F12F-47B0-9698-B2F1E88F3918}"/>
                </a:ext>
              </a:extLst>
            </p:cNvPr>
            <p:cNvSpPr txBox="1">
              <a:spLocks noChangeArrowheads="1"/>
            </p:cNvSpPr>
            <p:nvPr/>
          </p:nvSpPr>
          <p:spPr bwMode="auto">
            <a:xfrm>
              <a:off x="6300193" y="4105666"/>
              <a:ext cx="2317031" cy="324036"/>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kumimoji="1"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000" b="1">
                  <a:solidFill>
                    <a:schemeClr val="tx1"/>
                  </a:solidFill>
                  <a:latin typeface="+mn-lt"/>
                  <a:ea typeface="+mn-ea"/>
                </a:defRPr>
              </a:lvl2pPr>
              <a:lvl3pPr marL="1143000" indent="-228600" algn="l" rtl="0" eaLnBrk="1" fontAlgn="base" hangingPunct="1">
                <a:spcBef>
                  <a:spcPct val="20000"/>
                </a:spcBef>
                <a:spcAft>
                  <a:spcPct val="0"/>
                </a:spcAft>
                <a:buChar char="•"/>
                <a:defRPr kumimoji="1" sz="1600" b="1">
                  <a:solidFill>
                    <a:schemeClr val="tx1"/>
                  </a:solidFill>
                  <a:latin typeface="+mn-lt"/>
                  <a:ea typeface="+mn-ea"/>
                </a:defRPr>
              </a:lvl3pPr>
              <a:lvl4pPr marL="1600200" indent="-228600" algn="l" rtl="0" eaLnBrk="1" fontAlgn="base" hangingPunct="1">
                <a:spcBef>
                  <a:spcPct val="20000"/>
                </a:spcBef>
                <a:spcAft>
                  <a:spcPct val="0"/>
                </a:spcAft>
                <a:buChar char="–"/>
                <a:defRPr kumimoji="1" sz="1200" b="1">
                  <a:solidFill>
                    <a:schemeClr val="tx1"/>
                  </a:solidFill>
                  <a:latin typeface="+mn-lt"/>
                  <a:ea typeface="+mn-ea"/>
                </a:defRPr>
              </a:lvl4pPr>
              <a:lvl5pPr marL="2057400" indent="-228600" algn="l" rtl="0" eaLnBrk="1" fontAlgn="base" hangingPunct="1">
                <a:spcBef>
                  <a:spcPct val="20000"/>
                </a:spcBef>
                <a:spcAft>
                  <a:spcPct val="0"/>
                </a:spcAft>
                <a:buChar char="»"/>
                <a:defRPr kumimoji="1" sz="1000" b="1">
                  <a:solidFill>
                    <a:schemeClr val="tx1"/>
                  </a:solidFill>
                  <a:latin typeface="+mn-lt"/>
                  <a:ea typeface="+mn-ea"/>
                </a:defRPr>
              </a:lvl5pPr>
              <a:lvl6pPr marL="2514600" indent="-228600" algn="l" rtl="0" eaLnBrk="1" fontAlgn="base" hangingPunct="1">
                <a:spcBef>
                  <a:spcPct val="20000"/>
                </a:spcBef>
                <a:spcAft>
                  <a:spcPct val="0"/>
                </a:spcAft>
                <a:buChar char="»"/>
                <a:defRPr kumimoji="1" sz="1000" b="1">
                  <a:solidFill>
                    <a:schemeClr val="tx1"/>
                  </a:solidFill>
                  <a:latin typeface="+mn-lt"/>
                  <a:ea typeface="+mn-ea"/>
                </a:defRPr>
              </a:lvl6pPr>
              <a:lvl7pPr marL="2971800" indent="-228600" algn="l" rtl="0" eaLnBrk="1" fontAlgn="base" hangingPunct="1">
                <a:spcBef>
                  <a:spcPct val="20000"/>
                </a:spcBef>
                <a:spcAft>
                  <a:spcPct val="0"/>
                </a:spcAft>
                <a:buChar char="»"/>
                <a:defRPr kumimoji="1" sz="1000" b="1">
                  <a:solidFill>
                    <a:schemeClr val="tx1"/>
                  </a:solidFill>
                  <a:latin typeface="+mn-lt"/>
                  <a:ea typeface="+mn-ea"/>
                </a:defRPr>
              </a:lvl7pPr>
              <a:lvl8pPr marL="3429000" indent="-228600" algn="l" rtl="0" eaLnBrk="1" fontAlgn="base" hangingPunct="1">
                <a:spcBef>
                  <a:spcPct val="20000"/>
                </a:spcBef>
                <a:spcAft>
                  <a:spcPct val="0"/>
                </a:spcAft>
                <a:buChar char="»"/>
                <a:defRPr kumimoji="1" sz="1000" b="1">
                  <a:solidFill>
                    <a:schemeClr val="tx1"/>
                  </a:solidFill>
                  <a:latin typeface="+mn-lt"/>
                  <a:ea typeface="+mn-ea"/>
                </a:defRPr>
              </a:lvl8pPr>
              <a:lvl9pPr marL="3886200" indent="-228600" algn="l" rtl="0" eaLnBrk="1" fontAlgn="base" hangingPunct="1">
                <a:spcBef>
                  <a:spcPct val="20000"/>
                </a:spcBef>
                <a:spcAft>
                  <a:spcPct val="0"/>
                </a:spcAft>
                <a:buChar char="»"/>
                <a:defRPr kumimoji="1" sz="1000" b="1">
                  <a:solidFill>
                    <a:schemeClr val="tx1"/>
                  </a:solidFill>
                  <a:latin typeface="+mn-lt"/>
                  <a:ea typeface="+mn-ea"/>
                </a:defRPr>
              </a:lvl9pPr>
            </a:lstStyle>
            <a:p>
              <a:pPr algn="ctr" defTabSz="914400"/>
              <a:r>
                <a:rPr lang="ja-JP" altLang="en-US" sz="12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ポリライン</a:t>
              </a:r>
              <a:r>
                <a:rPr lang="en-US" altLang="ja-JP" sz="12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線</a:t>
              </a:r>
              <a:r>
                <a:rPr lang="en-US" altLang="ja-JP" sz="12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a:t>
              </a:r>
            </a:p>
          </p:txBody>
        </p:sp>
      </p:grpSp>
      <p:grpSp>
        <p:nvGrpSpPr>
          <p:cNvPr id="21" name="グループ化 20">
            <a:extLst>
              <a:ext uri="{FF2B5EF4-FFF2-40B4-BE49-F238E27FC236}">
                <a16:creationId xmlns:a16="http://schemas.microsoft.com/office/drawing/2014/main" xmlns="" id="{E59E55C2-58B2-440A-ABEC-B3F3E00331AA}"/>
              </a:ext>
            </a:extLst>
          </p:cNvPr>
          <p:cNvGrpSpPr/>
          <p:nvPr/>
        </p:nvGrpSpPr>
        <p:grpSpPr>
          <a:xfrm>
            <a:off x="3086597" y="2843419"/>
            <a:ext cx="2317031" cy="1836946"/>
            <a:chOff x="670794" y="4396526"/>
            <a:chExt cx="2317031" cy="1836946"/>
          </a:xfrm>
        </p:grpSpPr>
        <p:pic>
          <p:nvPicPr>
            <p:cNvPr id="8" name="Picture 10" descr="サークル(円)描画">
              <a:extLst>
                <a:ext uri="{FF2B5EF4-FFF2-40B4-BE49-F238E27FC236}">
                  <a16:creationId xmlns:a16="http://schemas.microsoft.com/office/drawing/2014/main" xmlns="" id="{89730C68-ED0A-4172-A1BD-24ED665BDE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794" y="4396526"/>
              <a:ext cx="2317031" cy="173777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a:extLst>
                <a:ext uri="{FF2B5EF4-FFF2-40B4-BE49-F238E27FC236}">
                  <a16:creationId xmlns:a16="http://schemas.microsoft.com/office/drawing/2014/main" xmlns="" id="{42DFDBD1-13AA-4B29-A4BD-64177964864B}"/>
                </a:ext>
              </a:extLst>
            </p:cNvPr>
            <p:cNvSpPr txBox="1">
              <a:spLocks noChangeArrowheads="1"/>
            </p:cNvSpPr>
            <p:nvPr/>
          </p:nvSpPr>
          <p:spPr bwMode="auto">
            <a:xfrm>
              <a:off x="670794" y="5909436"/>
              <a:ext cx="2317031" cy="324036"/>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kumimoji="1"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000" b="1">
                  <a:solidFill>
                    <a:schemeClr val="tx1"/>
                  </a:solidFill>
                  <a:latin typeface="+mn-lt"/>
                  <a:ea typeface="+mn-ea"/>
                </a:defRPr>
              </a:lvl2pPr>
              <a:lvl3pPr marL="1143000" indent="-228600" algn="l" rtl="0" eaLnBrk="1" fontAlgn="base" hangingPunct="1">
                <a:spcBef>
                  <a:spcPct val="20000"/>
                </a:spcBef>
                <a:spcAft>
                  <a:spcPct val="0"/>
                </a:spcAft>
                <a:buChar char="•"/>
                <a:defRPr kumimoji="1" sz="1600" b="1">
                  <a:solidFill>
                    <a:schemeClr val="tx1"/>
                  </a:solidFill>
                  <a:latin typeface="+mn-lt"/>
                  <a:ea typeface="+mn-ea"/>
                </a:defRPr>
              </a:lvl3pPr>
              <a:lvl4pPr marL="1600200" indent="-228600" algn="l" rtl="0" eaLnBrk="1" fontAlgn="base" hangingPunct="1">
                <a:spcBef>
                  <a:spcPct val="20000"/>
                </a:spcBef>
                <a:spcAft>
                  <a:spcPct val="0"/>
                </a:spcAft>
                <a:buChar char="–"/>
                <a:defRPr kumimoji="1" sz="1200" b="1">
                  <a:solidFill>
                    <a:schemeClr val="tx1"/>
                  </a:solidFill>
                  <a:latin typeface="+mn-lt"/>
                  <a:ea typeface="+mn-ea"/>
                </a:defRPr>
              </a:lvl4pPr>
              <a:lvl5pPr marL="2057400" indent="-228600" algn="l" rtl="0" eaLnBrk="1" fontAlgn="base" hangingPunct="1">
                <a:spcBef>
                  <a:spcPct val="20000"/>
                </a:spcBef>
                <a:spcAft>
                  <a:spcPct val="0"/>
                </a:spcAft>
                <a:buChar char="»"/>
                <a:defRPr kumimoji="1" sz="1000" b="1">
                  <a:solidFill>
                    <a:schemeClr val="tx1"/>
                  </a:solidFill>
                  <a:latin typeface="+mn-lt"/>
                  <a:ea typeface="+mn-ea"/>
                </a:defRPr>
              </a:lvl5pPr>
              <a:lvl6pPr marL="2514600" indent="-228600" algn="l" rtl="0" eaLnBrk="1" fontAlgn="base" hangingPunct="1">
                <a:spcBef>
                  <a:spcPct val="20000"/>
                </a:spcBef>
                <a:spcAft>
                  <a:spcPct val="0"/>
                </a:spcAft>
                <a:buChar char="»"/>
                <a:defRPr kumimoji="1" sz="1000" b="1">
                  <a:solidFill>
                    <a:schemeClr val="tx1"/>
                  </a:solidFill>
                  <a:latin typeface="+mn-lt"/>
                  <a:ea typeface="+mn-ea"/>
                </a:defRPr>
              </a:lvl6pPr>
              <a:lvl7pPr marL="2971800" indent="-228600" algn="l" rtl="0" eaLnBrk="1" fontAlgn="base" hangingPunct="1">
                <a:spcBef>
                  <a:spcPct val="20000"/>
                </a:spcBef>
                <a:spcAft>
                  <a:spcPct val="0"/>
                </a:spcAft>
                <a:buChar char="»"/>
                <a:defRPr kumimoji="1" sz="1000" b="1">
                  <a:solidFill>
                    <a:schemeClr val="tx1"/>
                  </a:solidFill>
                  <a:latin typeface="+mn-lt"/>
                  <a:ea typeface="+mn-ea"/>
                </a:defRPr>
              </a:lvl7pPr>
              <a:lvl8pPr marL="3429000" indent="-228600" algn="l" rtl="0" eaLnBrk="1" fontAlgn="base" hangingPunct="1">
                <a:spcBef>
                  <a:spcPct val="20000"/>
                </a:spcBef>
                <a:spcAft>
                  <a:spcPct val="0"/>
                </a:spcAft>
                <a:buChar char="»"/>
                <a:defRPr kumimoji="1" sz="1000" b="1">
                  <a:solidFill>
                    <a:schemeClr val="tx1"/>
                  </a:solidFill>
                  <a:latin typeface="+mn-lt"/>
                  <a:ea typeface="+mn-ea"/>
                </a:defRPr>
              </a:lvl8pPr>
              <a:lvl9pPr marL="3886200" indent="-228600" algn="l" rtl="0" eaLnBrk="1" fontAlgn="base" hangingPunct="1">
                <a:spcBef>
                  <a:spcPct val="20000"/>
                </a:spcBef>
                <a:spcAft>
                  <a:spcPct val="0"/>
                </a:spcAft>
                <a:buChar char="»"/>
                <a:defRPr kumimoji="1" sz="1000" b="1">
                  <a:solidFill>
                    <a:schemeClr val="tx1"/>
                  </a:solidFill>
                  <a:latin typeface="+mn-lt"/>
                  <a:ea typeface="+mn-ea"/>
                </a:defRPr>
              </a:lvl9pPr>
            </a:lstStyle>
            <a:p>
              <a:pPr algn="ctr" defTabSz="914400"/>
              <a:r>
                <a:rPr lang="ja-JP" altLang="en-US" sz="12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サークル</a:t>
              </a:r>
              <a:r>
                <a:rPr lang="en-US" altLang="ja-JP" sz="12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円</a:t>
              </a:r>
              <a:r>
                <a:rPr lang="en-US" altLang="ja-JP" sz="12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a:t>
              </a:r>
            </a:p>
          </p:txBody>
        </p:sp>
      </p:grpSp>
      <p:grpSp>
        <p:nvGrpSpPr>
          <p:cNvPr id="22" name="グループ化 21">
            <a:extLst>
              <a:ext uri="{FF2B5EF4-FFF2-40B4-BE49-F238E27FC236}">
                <a16:creationId xmlns:a16="http://schemas.microsoft.com/office/drawing/2014/main" xmlns="" id="{BE643651-052F-4408-9FED-334E5378067C}"/>
              </a:ext>
            </a:extLst>
          </p:cNvPr>
          <p:cNvGrpSpPr/>
          <p:nvPr/>
        </p:nvGrpSpPr>
        <p:grpSpPr>
          <a:xfrm>
            <a:off x="529665" y="4624601"/>
            <a:ext cx="2323134" cy="1819211"/>
            <a:chOff x="3479105" y="4396526"/>
            <a:chExt cx="2323134" cy="1819211"/>
          </a:xfrm>
        </p:grpSpPr>
        <p:pic>
          <p:nvPicPr>
            <p:cNvPr id="4" name="Picture 3" descr="\\Win\dfs\部門横断PJ\法人サービス\80_製品サイト\サイト改善2014\法人サイト\00_iPC提供ファイル\製品ページフォーマット\API画像\ふきだし\【MFAPI】ふきだし_141015.png">
              <a:extLst>
                <a:ext uri="{FF2B5EF4-FFF2-40B4-BE49-F238E27FC236}">
                  <a16:creationId xmlns:a16="http://schemas.microsoft.com/office/drawing/2014/main" xmlns="" id="{8A64B2B8-07D5-40C3-805C-7144F76F2B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7122" y="4396526"/>
              <a:ext cx="2295117" cy="172133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a:extLst>
                <a:ext uri="{FF2B5EF4-FFF2-40B4-BE49-F238E27FC236}">
                  <a16:creationId xmlns:a16="http://schemas.microsoft.com/office/drawing/2014/main" xmlns="" id="{D1466C3C-02DF-47A6-8A22-2A1B7E6B66C6}"/>
                </a:ext>
              </a:extLst>
            </p:cNvPr>
            <p:cNvSpPr txBox="1">
              <a:spLocks noChangeArrowheads="1"/>
            </p:cNvSpPr>
            <p:nvPr/>
          </p:nvSpPr>
          <p:spPr bwMode="auto">
            <a:xfrm>
              <a:off x="3479105" y="5891701"/>
              <a:ext cx="2317031" cy="324036"/>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kumimoji="1"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000" b="1">
                  <a:solidFill>
                    <a:schemeClr val="tx1"/>
                  </a:solidFill>
                  <a:latin typeface="+mn-lt"/>
                  <a:ea typeface="+mn-ea"/>
                </a:defRPr>
              </a:lvl2pPr>
              <a:lvl3pPr marL="1143000" indent="-228600" algn="l" rtl="0" eaLnBrk="1" fontAlgn="base" hangingPunct="1">
                <a:spcBef>
                  <a:spcPct val="20000"/>
                </a:spcBef>
                <a:spcAft>
                  <a:spcPct val="0"/>
                </a:spcAft>
                <a:buChar char="•"/>
                <a:defRPr kumimoji="1" sz="1600" b="1">
                  <a:solidFill>
                    <a:schemeClr val="tx1"/>
                  </a:solidFill>
                  <a:latin typeface="+mn-lt"/>
                  <a:ea typeface="+mn-ea"/>
                </a:defRPr>
              </a:lvl3pPr>
              <a:lvl4pPr marL="1600200" indent="-228600" algn="l" rtl="0" eaLnBrk="1" fontAlgn="base" hangingPunct="1">
                <a:spcBef>
                  <a:spcPct val="20000"/>
                </a:spcBef>
                <a:spcAft>
                  <a:spcPct val="0"/>
                </a:spcAft>
                <a:buChar char="–"/>
                <a:defRPr kumimoji="1" sz="1200" b="1">
                  <a:solidFill>
                    <a:schemeClr val="tx1"/>
                  </a:solidFill>
                  <a:latin typeface="+mn-lt"/>
                  <a:ea typeface="+mn-ea"/>
                </a:defRPr>
              </a:lvl4pPr>
              <a:lvl5pPr marL="2057400" indent="-228600" algn="l" rtl="0" eaLnBrk="1" fontAlgn="base" hangingPunct="1">
                <a:spcBef>
                  <a:spcPct val="20000"/>
                </a:spcBef>
                <a:spcAft>
                  <a:spcPct val="0"/>
                </a:spcAft>
                <a:buChar char="»"/>
                <a:defRPr kumimoji="1" sz="1000" b="1">
                  <a:solidFill>
                    <a:schemeClr val="tx1"/>
                  </a:solidFill>
                  <a:latin typeface="+mn-lt"/>
                  <a:ea typeface="+mn-ea"/>
                </a:defRPr>
              </a:lvl5pPr>
              <a:lvl6pPr marL="2514600" indent="-228600" algn="l" rtl="0" eaLnBrk="1" fontAlgn="base" hangingPunct="1">
                <a:spcBef>
                  <a:spcPct val="20000"/>
                </a:spcBef>
                <a:spcAft>
                  <a:spcPct val="0"/>
                </a:spcAft>
                <a:buChar char="»"/>
                <a:defRPr kumimoji="1" sz="1000" b="1">
                  <a:solidFill>
                    <a:schemeClr val="tx1"/>
                  </a:solidFill>
                  <a:latin typeface="+mn-lt"/>
                  <a:ea typeface="+mn-ea"/>
                </a:defRPr>
              </a:lvl6pPr>
              <a:lvl7pPr marL="2971800" indent="-228600" algn="l" rtl="0" eaLnBrk="1" fontAlgn="base" hangingPunct="1">
                <a:spcBef>
                  <a:spcPct val="20000"/>
                </a:spcBef>
                <a:spcAft>
                  <a:spcPct val="0"/>
                </a:spcAft>
                <a:buChar char="»"/>
                <a:defRPr kumimoji="1" sz="1000" b="1">
                  <a:solidFill>
                    <a:schemeClr val="tx1"/>
                  </a:solidFill>
                  <a:latin typeface="+mn-lt"/>
                  <a:ea typeface="+mn-ea"/>
                </a:defRPr>
              </a:lvl7pPr>
              <a:lvl8pPr marL="3429000" indent="-228600" algn="l" rtl="0" eaLnBrk="1" fontAlgn="base" hangingPunct="1">
                <a:spcBef>
                  <a:spcPct val="20000"/>
                </a:spcBef>
                <a:spcAft>
                  <a:spcPct val="0"/>
                </a:spcAft>
                <a:buChar char="»"/>
                <a:defRPr kumimoji="1" sz="1000" b="1">
                  <a:solidFill>
                    <a:schemeClr val="tx1"/>
                  </a:solidFill>
                  <a:latin typeface="+mn-lt"/>
                  <a:ea typeface="+mn-ea"/>
                </a:defRPr>
              </a:lvl8pPr>
              <a:lvl9pPr marL="3886200" indent="-228600" algn="l" rtl="0" eaLnBrk="1" fontAlgn="base" hangingPunct="1">
                <a:spcBef>
                  <a:spcPct val="20000"/>
                </a:spcBef>
                <a:spcAft>
                  <a:spcPct val="0"/>
                </a:spcAft>
                <a:buChar char="»"/>
                <a:defRPr kumimoji="1" sz="1000" b="1">
                  <a:solidFill>
                    <a:schemeClr val="tx1"/>
                  </a:solidFill>
                  <a:latin typeface="+mn-lt"/>
                  <a:ea typeface="+mn-ea"/>
                </a:defRPr>
              </a:lvl9pPr>
            </a:lstStyle>
            <a:p>
              <a:pPr algn="ctr" defTabSz="914400"/>
              <a:r>
                <a:rPr lang="ja-JP" altLang="en-US" sz="12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ポップアップ</a:t>
              </a:r>
              <a:r>
                <a:rPr lang="en-US" altLang="ja-JP" sz="12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ふきだし</a:t>
              </a:r>
              <a:r>
                <a:rPr lang="en-US" altLang="ja-JP" sz="12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a:t>
              </a:r>
            </a:p>
          </p:txBody>
        </p:sp>
      </p:grpSp>
      <p:grpSp>
        <p:nvGrpSpPr>
          <p:cNvPr id="23" name="グループ化 22">
            <a:extLst>
              <a:ext uri="{FF2B5EF4-FFF2-40B4-BE49-F238E27FC236}">
                <a16:creationId xmlns:a16="http://schemas.microsoft.com/office/drawing/2014/main" xmlns="" id="{303633AF-48A3-45B6-B2D2-2EA0F610C963}"/>
              </a:ext>
            </a:extLst>
          </p:cNvPr>
          <p:cNvGrpSpPr/>
          <p:nvPr/>
        </p:nvGrpSpPr>
        <p:grpSpPr>
          <a:xfrm>
            <a:off x="3086882" y="4624601"/>
            <a:ext cx="2327466" cy="1736018"/>
            <a:chOff x="6287417" y="4365104"/>
            <a:chExt cx="2327466" cy="1736018"/>
          </a:xfrm>
        </p:grpSpPr>
        <p:pic>
          <p:nvPicPr>
            <p:cNvPr id="14" name="Picture 2" descr="ラベル追加">
              <a:extLst>
                <a:ext uri="{FF2B5EF4-FFF2-40B4-BE49-F238E27FC236}">
                  <a16:creationId xmlns:a16="http://schemas.microsoft.com/office/drawing/2014/main" xmlns="" id="{F317F53B-3CCB-42CF-86EB-51F5916230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0192" y="4365104"/>
              <a:ext cx="2314691" cy="173601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3">
              <a:extLst>
                <a:ext uri="{FF2B5EF4-FFF2-40B4-BE49-F238E27FC236}">
                  <a16:creationId xmlns:a16="http://schemas.microsoft.com/office/drawing/2014/main" xmlns="" id="{3CE61162-5003-4597-8309-6AD46EE673D3}"/>
                </a:ext>
              </a:extLst>
            </p:cNvPr>
            <p:cNvSpPr txBox="1">
              <a:spLocks noChangeArrowheads="1"/>
            </p:cNvSpPr>
            <p:nvPr/>
          </p:nvSpPr>
          <p:spPr bwMode="auto">
            <a:xfrm>
              <a:off x="6287417" y="5891701"/>
              <a:ext cx="2317031" cy="209421"/>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kumimoji="1"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000" b="1">
                  <a:solidFill>
                    <a:schemeClr val="tx1"/>
                  </a:solidFill>
                  <a:latin typeface="+mn-lt"/>
                  <a:ea typeface="+mn-ea"/>
                </a:defRPr>
              </a:lvl2pPr>
              <a:lvl3pPr marL="1143000" indent="-228600" algn="l" rtl="0" eaLnBrk="1" fontAlgn="base" hangingPunct="1">
                <a:spcBef>
                  <a:spcPct val="20000"/>
                </a:spcBef>
                <a:spcAft>
                  <a:spcPct val="0"/>
                </a:spcAft>
                <a:buChar char="•"/>
                <a:defRPr kumimoji="1" sz="1600" b="1">
                  <a:solidFill>
                    <a:schemeClr val="tx1"/>
                  </a:solidFill>
                  <a:latin typeface="+mn-lt"/>
                  <a:ea typeface="+mn-ea"/>
                </a:defRPr>
              </a:lvl3pPr>
              <a:lvl4pPr marL="1600200" indent="-228600" algn="l" rtl="0" eaLnBrk="1" fontAlgn="base" hangingPunct="1">
                <a:spcBef>
                  <a:spcPct val="20000"/>
                </a:spcBef>
                <a:spcAft>
                  <a:spcPct val="0"/>
                </a:spcAft>
                <a:buChar char="–"/>
                <a:defRPr kumimoji="1" sz="1200" b="1">
                  <a:solidFill>
                    <a:schemeClr val="tx1"/>
                  </a:solidFill>
                  <a:latin typeface="+mn-lt"/>
                  <a:ea typeface="+mn-ea"/>
                </a:defRPr>
              </a:lvl4pPr>
              <a:lvl5pPr marL="2057400" indent="-228600" algn="l" rtl="0" eaLnBrk="1" fontAlgn="base" hangingPunct="1">
                <a:spcBef>
                  <a:spcPct val="20000"/>
                </a:spcBef>
                <a:spcAft>
                  <a:spcPct val="0"/>
                </a:spcAft>
                <a:buChar char="»"/>
                <a:defRPr kumimoji="1" sz="1000" b="1">
                  <a:solidFill>
                    <a:schemeClr val="tx1"/>
                  </a:solidFill>
                  <a:latin typeface="+mn-lt"/>
                  <a:ea typeface="+mn-ea"/>
                </a:defRPr>
              </a:lvl5pPr>
              <a:lvl6pPr marL="2514600" indent="-228600" algn="l" rtl="0" eaLnBrk="1" fontAlgn="base" hangingPunct="1">
                <a:spcBef>
                  <a:spcPct val="20000"/>
                </a:spcBef>
                <a:spcAft>
                  <a:spcPct val="0"/>
                </a:spcAft>
                <a:buChar char="»"/>
                <a:defRPr kumimoji="1" sz="1000" b="1">
                  <a:solidFill>
                    <a:schemeClr val="tx1"/>
                  </a:solidFill>
                  <a:latin typeface="+mn-lt"/>
                  <a:ea typeface="+mn-ea"/>
                </a:defRPr>
              </a:lvl6pPr>
              <a:lvl7pPr marL="2971800" indent="-228600" algn="l" rtl="0" eaLnBrk="1" fontAlgn="base" hangingPunct="1">
                <a:spcBef>
                  <a:spcPct val="20000"/>
                </a:spcBef>
                <a:spcAft>
                  <a:spcPct val="0"/>
                </a:spcAft>
                <a:buChar char="»"/>
                <a:defRPr kumimoji="1" sz="1000" b="1">
                  <a:solidFill>
                    <a:schemeClr val="tx1"/>
                  </a:solidFill>
                  <a:latin typeface="+mn-lt"/>
                  <a:ea typeface="+mn-ea"/>
                </a:defRPr>
              </a:lvl7pPr>
              <a:lvl8pPr marL="3429000" indent="-228600" algn="l" rtl="0" eaLnBrk="1" fontAlgn="base" hangingPunct="1">
                <a:spcBef>
                  <a:spcPct val="20000"/>
                </a:spcBef>
                <a:spcAft>
                  <a:spcPct val="0"/>
                </a:spcAft>
                <a:buChar char="»"/>
                <a:defRPr kumimoji="1" sz="1000" b="1">
                  <a:solidFill>
                    <a:schemeClr val="tx1"/>
                  </a:solidFill>
                  <a:latin typeface="+mn-lt"/>
                  <a:ea typeface="+mn-ea"/>
                </a:defRPr>
              </a:lvl8pPr>
              <a:lvl9pPr marL="3886200" indent="-228600" algn="l" rtl="0" eaLnBrk="1" fontAlgn="base" hangingPunct="1">
                <a:spcBef>
                  <a:spcPct val="20000"/>
                </a:spcBef>
                <a:spcAft>
                  <a:spcPct val="0"/>
                </a:spcAft>
                <a:buChar char="»"/>
                <a:defRPr kumimoji="1" sz="1000" b="1">
                  <a:solidFill>
                    <a:schemeClr val="tx1"/>
                  </a:solidFill>
                  <a:latin typeface="+mn-lt"/>
                  <a:ea typeface="+mn-ea"/>
                </a:defRPr>
              </a:lvl9pPr>
            </a:lstStyle>
            <a:p>
              <a:pPr algn="ctr" defTabSz="914400"/>
              <a:r>
                <a:rPr lang="ja-JP" altLang="en-US" sz="12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ラベル</a:t>
              </a:r>
              <a:endParaRPr lang="en-US" altLang="ja-JP" sz="12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6" name="Rectangle 3">
            <a:extLst>
              <a:ext uri="{FF2B5EF4-FFF2-40B4-BE49-F238E27FC236}">
                <a16:creationId xmlns:a16="http://schemas.microsoft.com/office/drawing/2014/main" xmlns="" id="{5155389E-D33C-4794-8929-06881E813394}"/>
              </a:ext>
            </a:extLst>
          </p:cNvPr>
          <p:cNvSpPr txBox="1">
            <a:spLocks noChangeArrowheads="1"/>
          </p:cNvSpPr>
          <p:nvPr/>
        </p:nvSpPr>
        <p:spPr bwMode="auto">
          <a:xfrm>
            <a:off x="5522365" y="895940"/>
            <a:ext cx="6485707"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kumimoji="1"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000" b="1">
                <a:solidFill>
                  <a:schemeClr val="tx1"/>
                </a:solidFill>
                <a:latin typeface="+mn-lt"/>
                <a:ea typeface="+mn-ea"/>
              </a:defRPr>
            </a:lvl2pPr>
            <a:lvl3pPr marL="1143000" indent="-228600" algn="l" rtl="0" eaLnBrk="1" fontAlgn="base" hangingPunct="1">
              <a:spcBef>
                <a:spcPct val="20000"/>
              </a:spcBef>
              <a:spcAft>
                <a:spcPct val="0"/>
              </a:spcAft>
              <a:buChar char="•"/>
              <a:defRPr kumimoji="1" sz="1600" b="1">
                <a:solidFill>
                  <a:schemeClr val="tx1"/>
                </a:solidFill>
                <a:latin typeface="+mn-lt"/>
                <a:ea typeface="+mn-ea"/>
              </a:defRPr>
            </a:lvl3pPr>
            <a:lvl4pPr marL="1600200" indent="-228600" algn="l" rtl="0" eaLnBrk="1" fontAlgn="base" hangingPunct="1">
              <a:spcBef>
                <a:spcPct val="20000"/>
              </a:spcBef>
              <a:spcAft>
                <a:spcPct val="0"/>
              </a:spcAft>
              <a:buChar char="–"/>
              <a:defRPr kumimoji="1" sz="1200" b="1">
                <a:solidFill>
                  <a:schemeClr val="tx1"/>
                </a:solidFill>
                <a:latin typeface="+mn-lt"/>
                <a:ea typeface="+mn-ea"/>
              </a:defRPr>
            </a:lvl4pPr>
            <a:lvl5pPr marL="2057400" indent="-228600" algn="l" rtl="0" eaLnBrk="1" fontAlgn="base" hangingPunct="1">
              <a:spcBef>
                <a:spcPct val="20000"/>
              </a:spcBef>
              <a:spcAft>
                <a:spcPct val="0"/>
              </a:spcAft>
              <a:buChar char="»"/>
              <a:defRPr kumimoji="1" sz="1000" b="1">
                <a:solidFill>
                  <a:schemeClr val="tx1"/>
                </a:solidFill>
                <a:latin typeface="+mn-lt"/>
                <a:ea typeface="+mn-ea"/>
              </a:defRPr>
            </a:lvl5pPr>
            <a:lvl6pPr marL="2514600" indent="-228600" algn="l" rtl="0" eaLnBrk="1" fontAlgn="base" hangingPunct="1">
              <a:spcBef>
                <a:spcPct val="20000"/>
              </a:spcBef>
              <a:spcAft>
                <a:spcPct val="0"/>
              </a:spcAft>
              <a:buChar char="»"/>
              <a:defRPr kumimoji="1" sz="1000" b="1">
                <a:solidFill>
                  <a:schemeClr val="tx1"/>
                </a:solidFill>
                <a:latin typeface="+mn-lt"/>
                <a:ea typeface="+mn-ea"/>
              </a:defRPr>
            </a:lvl6pPr>
            <a:lvl7pPr marL="2971800" indent="-228600" algn="l" rtl="0" eaLnBrk="1" fontAlgn="base" hangingPunct="1">
              <a:spcBef>
                <a:spcPct val="20000"/>
              </a:spcBef>
              <a:spcAft>
                <a:spcPct val="0"/>
              </a:spcAft>
              <a:buChar char="»"/>
              <a:defRPr kumimoji="1" sz="1000" b="1">
                <a:solidFill>
                  <a:schemeClr val="tx1"/>
                </a:solidFill>
                <a:latin typeface="+mn-lt"/>
                <a:ea typeface="+mn-ea"/>
              </a:defRPr>
            </a:lvl7pPr>
            <a:lvl8pPr marL="3429000" indent="-228600" algn="l" rtl="0" eaLnBrk="1" fontAlgn="base" hangingPunct="1">
              <a:spcBef>
                <a:spcPct val="20000"/>
              </a:spcBef>
              <a:spcAft>
                <a:spcPct val="0"/>
              </a:spcAft>
              <a:buChar char="»"/>
              <a:defRPr kumimoji="1" sz="1000" b="1">
                <a:solidFill>
                  <a:schemeClr val="tx1"/>
                </a:solidFill>
                <a:latin typeface="+mn-lt"/>
                <a:ea typeface="+mn-ea"/>
              </a:defRPr>
            </a:lvl8pPr>
            <a:lvl9pPr marL="3886200" indent="-228600" algn="l" rtl="0" eaLnBrk="1" fontAlgn="base" hangingPunct="1">
              <a:spcBef>
                <a:spcPct val="20000"/>
              </a:spcBef>
              <a:spcAft>
                <a:spcPct val="0"/>
              </a:spcAft>
              <a:buChar char="»"/>
              <a:defRPr kumimoji="1" sz="1000" b="1">
                <a:solidFill>
                  <a:schemeClr val="tx1"/>
                </a:solidFill>
                <a:latin typeface="+mn-lt"/>
                <a:ea typeface="+mn-ea"/>
              </a:defRPr>
            </a:lvl9pPr>
          </a:lstStyle>
          <a:p>
            <a:pPr defTabSz="914400"/>
            <a:r>
              <a:rPr lang="ja-JP" altLang="en-US"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住所やスポット名称等から位置情報</a:t>
            </a:r>
            <a:r>
              <a:rPr lang="en-US" altLang="ja-JP"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緯度経度</a:t>
            </a:r>
            <a:r>
              <a:rPr lang="en-US" altLang="ja-JP"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や</a:t>
            </a:r>
            <a:endParaRPr lang="en-US" altLang="ja-JP"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a:r>
              <a:rPr lang="ja-JP" altLang="en-US"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ルート検索情報</a:t>
            </a:r>
            <a:r>
              <a:rPr lang="en-US" altLang="ja-JP"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経路データ</a:t>
            </a:r>
            <a:r>
              <a:rPr lang="en-US" altLang="ja-JP"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が取得できる</a:t>
            </a:r>
            <a:r>
              <a:rPr lang="en-US" altLang="ja-JP"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API</a:t>
            </a:r>
            <a:r>
              <a:rPr lang="ja-JP" altLang="en-US"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をご用意しております。</a:t>
            </a:r>
            <a:endParaRPr lang="en-US" altLang="ja-JP" sz="16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a:r>
              <a:rPr lang="en-US" altLang="ja-JP" sz="12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他にも機能がございます。詳しくは技術仕様書を参照ください。</a:t>
            </a:r>
            <a:endParaRPr lang="en-US" altLang="ja-JP" sz="120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17" name="表 16">
            <a:extLst>
              <a:ext uri="{FF2B5EF4-FFF2-40B4-BE49-F238E27FC236}">
                <a16:creationId xmlns:a16="http://schemas.microsoft.com/office/drawing/2014/main" xmlns="" id="{EA95629F-9BE8-4EA0-BADE-3F1ECE31E703}"/>
              </a:ext>
            </a:extLst>
          </p:cNvPr>
          <p:cNvGraphicFramePr>
            <a:graphicFrameLocks noGrp="1"/>
          </p:cNvGraphicFramePr>
          <p:nvPr>
            <p:extLst/>
          </p:nvPr>
        </p:nvGraphicFramePr>
        <p:xfrm>
          <a:off x="5661206" y="1783807"/>
          <a:ext cx="5969566" cy="4175760"/>
        </p:xfrm>
        <a:graphic>
          <a:graphicData uri="http://schemas.openxmlformats.org/drawingml/2006/table">
            <a:tbl>
              <a:tblPr firstRow="1" bandRow="1">
                <a:tableStyleId>{5940675A-B579-460E-94D1-54222C63F5DA}</a:tableStyleId>
              </a:tblPr>
              <a:tblGrid>
                <a:gridCol w="1532013">
                  <a:extLst>
                    <a:ext uri="{9D8B030D-6E8A-4147-A177-3AD203B41FA5}">
                      <a16:colId xmlns:a16="http://schemas.microsoft.com/office/drawing/2014/main" xmlns="" val="20000"/>
                    </a:ext>
                  </a:extLst>
                </a:gridCol>
                <a:gridCol w="4437553">
                  <a:extLst>
                    <a:ext uri="{9D8B030D-6E8A-4147-A177-3AD203B41FA5}">
                      <a16:colId xmlns:a16="http://schemas.microsoft.com/office/drawing/2014/main" xmlns="" val="20001"/>
                    </a:ext>
                  </a:extLst>
                </a:gridCol>
              </a:tblGrid>
              <a:tr h="518160">
                <a:tc>
                  <a:txBody>
                    <a:bodyPr/>
                    <a:lstStyle/>
                    <a:p>
                      <a:pPr algn="l"/>
                      <a:r>
                        <a:rPr kumimoji="1"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住所検索</a:t>
                      </a:r>
                    </a:p>
                  </a:txBody>
                  <a:tcPr anchor="ctr">
                    <a:solidFill>
                      <a:schemeClr val="accent2">
                        <a:lumMod val="20000"/>
                        <a:lumOff val="80000"/>
                      </a:schemeClr>
                    </a:solidFill>
                  </a:tcPr>
                </a:tc>
                <a:tc>
                  <a:txBody>
                    <a:bodyPr/>
                    <a:lstStyle/>
                    <a:p>
                      <a:pPr lvl="0" algn="l"/>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住所文字列から該当する場所の緯度経度を検索します</a:t>
                      </a:r>
                      <a:b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住所は建物</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つ</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100" dirty="0" err="1">
                          <a:latin typeface="メイリオ" panose="020B0604030504040204" pitchFamily="50" charset="-128"/>
                          <a:ea typeface="メイリオ" panose="020B0604030504040204" pitchFamily="50" charset="-128"/>
                          <a:cs typeface="メイリオ" panose="020B0604030504040204" pitchFamily="50" charset="-128"/>
                        </a:rPr>
                        <a:t>つを</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示す「号」レベルまで対応しています</a:t>
                      </a:r>
                      <a:endPar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a:txBody>
                  <a:tcPr anchor="ctr"/>
                </a:tc>
                <a:extLst>
                  <a:ext uri="{0D108BD9-81ED-4DB2-BD59-A6C34878D82A}">
                    <a16:rowId xmlns:a16="http://schemas.microsoft.com/office/drawing/2014/main" xmlns="" val="10000"/>
                  </a:ext>
                </a:extLst>
              </a:tr>
              <a:tr h="518160">
                <a:tc>
                  <a:txBody>
                    <a:bodyPr/>
                    <a:lstStyle/>
                    <a:p>
                      <a:pPr algn="l"/>
                      <a:r>
                        <a:rPr kumimoji="1"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住所階層検索 </a:t>
                      </a:r>
                    </a:p>
                  </a:txBody>
                  <a:tcPr anchor="ctr">
                    <a:solidFill>
                      <a:schemeClr val="accent2">
                        <a:lumMod val="20000"/>
                        <a:lumOff val="80000"/>
                      </a:schemeClr>
                    </a:solidFill>
                  </a:tcPr>
                </a:tc>
                <a:tc>
                  <a:txBody>
                    <a:bodyPr/>
                    <a:lstStyle/>
                    <a:p>
                      <a:pPr lvl="0" algn="l"/>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都道府県、市区町村、町丁目と、</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pPr lvl="0" algn="l"/>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住所を階層的に辿り各地点の緯度経度を検索します</a:t>
                      </a:r>
                      <a:r>
                        <a:rPr lang="ja-JP" altLang="en-US" sz="1100" baseline="0" dirty="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a:txBody>
                  <a:tcPr anchor="ctr"/>
                </a:tc>
                <a:extLst>
                  <a:ext uri="{0D108BD9-81ED-4DB2-BD59-A6C34878D82A}">
                    <a16:rowId xmlns:a16="http://schemas.microsoft.com/office/drawing/2014/main" xmlns="" val="10001"/>
                  </a:ext>
                </a:extLst>
              </a:tr>
              <a:tr h="335280">
                <a:tc>
                  <a:txBody>
                    <a:bodyPr/>
                    <a:lstStyle/>
                    <a:p>
                      <a:pPr algn="l"/>
                      <a:r>
                        <a:rPr kumimoji="1" lang="ja-JP" altLang="en-US" sz="1400" b="1" i="0" kern="1200" dirty="0">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住所逆引き検索</a:t>
                      </a:r>
                      <a:endParaRPr kumimoji="1" lang="ja-JP" altLang="en-US" sz="1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solidFill>
                      <a:schemeClr val="accent2">
                        <a:lumMod val="20000"/>
                        <a:lumOff val="80000"/>
                      </a:schemeClr>
                    </a:solidFill>
                  </a:tcPr>
                </a:tc>
                <a:tc>
                  <a:txBody>
                    <a:bodyPr/>
                    <a:lstStyle/>
                    <a:p>
                      <a:pPr lvl="0" algn="l"/>
                      <a:r>
                        <a:rPr kumimoji="1" lang="ja-JP" altLang="en-US" sz="1100" b="0" i="0" kern="1200" dirty="0">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現在地の緯度経度から、住所情報を検索します</a:t>
                      </a:r>
                      <a:endPar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a:txBody>
                  <a:tcPr anchor="ctr"/>
                </a:tc>
                <a:extLst>
                  <a:ext uri="{0D108BD9-81ED-4DB2-BD59-A6C34878D82A}">
                    <a16:rowId xmlns:a16="http://schemas.microsoft.com/office/drawing/2014/main" xmlns="" val="10002"/>
                  </a:ext>
                </a:extLst>
              </a:tr>
              <a:tr h="335280">
                <a:tc>
                  <a:txBody>
                    <a:bodyPr/>
                    <a:lstStyle/>
                    <a:p>
                      <a:pPr algn="l"/>
                      <a:r>
                        <a:rPr kumimoji="1" lang="ja-JP" altLang="en-US" sz="1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スポット検索</a:t>
                      </a:r>
                    </a:p>
                  </a:txBody>
                  <a:tcPr anchor="ctr">
                    <a:solidFill>
                      <a:schemeClr val="accent2">
                        <a:lumMod val="20000"/>
                        <a:lumOff val="80000"/>
                      </a:schemeClr>
                    </a:solidFill>
                  </a:tcPr>
                </a:tc>
                <a:tc>
                  <a:txBody>
                    <a:bodyPr/>
                    <a:lstStyle/>
                    <a:p>
                      <a:pPr lvl="0" algn="l"/>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スポット名称の文字列から該当する場所の緯度経度を検索します</a:t>
                      </a:r>
                      <a:r>
                        <a:rPr lang="ja-JP" altLang="en-US" sz="1100" baseline="0" dirty="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a:txBody>
                  <a:tcPr anchor="ctr"/>
                </a:tc>
                <a:extLst>
                  <a:ext uri="{0D108BD9-81ED-4DB2-BD59-A6C34878D82A}">
                    <a16:rowId xmlns:a16="http://schemas.microsoft.com/office/drawing/2014/main" xmlns="" val="10003"/>
                  </a:ext>
                </a:extLst>
              </a:tr>
              <a:tr h="335280">
                <a:tc>
                  <a:txBody>
                    <a:bodyPr/>
                    <a:lstStyle/>
                    <a:p>
                      <a:pPr algn="l"/>
                      <a:r>
                        <a:rPr kumimoji="1" lang="ja-JP" altLang="en-US" sz="1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スポット周辺検索</a:t>
                      </a:r>
                    </a:p>
                  </a:txBody>
                  <a:tcPr anchor="ctr">
                    <a:solidFill>
                      <a:schemeClr val="accent2">
                        <a:lumMod val="20000"/>
                        <a:lumOff val="80000"/>
                      </a:schemeClr>
                    </a:solidFill>
                  </a:tcPr>
                </a:tc>
                <a:tc>
                  <a:txBody>
                    <a:bodyPr/>
                    <a:lstStyle/>
                    <a:p>
                      <a:pPr lvl="0" algn="l"/>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現在地の緯度経度から、周辺のスポットを検索します</a:t>
                      </a:r>
                      <a:endPar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a:txBody>
                  <a:tcPr anchor="ctr"/>
                </a:tc>
                <a:extLst>
                  <a:ext uri="{0D108BD9-81ED-4DB2-BD59-A6C34878D82A}">
                    <a16:rowId xmlns:a16="http://schemas.microsoft.com/office/drawing/2014/main" xmlns="" val="10004"/>
                  </a:ext>
                </a:extLst>
              </a:tr>
              <a:tr h="335280">
                <a:tc>
                  <a:txBody>
                    <a:bodyPr/>
                    <a:lstStyle/>
                    <a:p>
                      <a:pPr algn="l"/>
                      <a:r>
                        <a:rPr kumimoji="1" lang="ja-JP" altLang="en-US" sz="1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郵便番号検索</a:t>
                      </a:r>
                    </a:p>
                  </a:txBody>
                  <a:tcPr anchor="ctr">
                    <a:solidFill>
                      <a:schemeClr val="accent2">
                        <a:lumMod val="20000"/>
                        <a:lumOff val="80000"/>
                      </a:schemeClr>
                    </a:solidFill>
                  </a:tcPr>
                </a:tc>
                <a:tc>
                  <a:txBody>
                    <a:bodyPr/>
                    <a:lstStyle/>
                    <a:p>
                      <a:pPr lvl="0" algn="l"/>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郵便番号から、該当するエリアの代表点緯度経度を検索します</a:t>
                      </a:r>
                      <a:endPar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a:txBody>
                  <a:tcPr anchor="ctr"/>
                </a:tc>
                <a:extLst>
                  <a:ext uri="{0D108BD9-81ED-4DB2-BD59-A6C34878D82A}">
                    <a16:rowId xmlns:a16="http://schemas.microsoft.com/office/drawing/2014/main" xmlns="" val="10005"/>
                  </a:ext>
                </a:extLst>
              </a:tr>
              <a:tr h="335280">
                <a:tc>
                  <a:txBody>
                    <a:bodyPr/>
                    <a:lstStyle/>
                    <a:p>
                      <a:pPr algn="l"/>
                      <a:r>
                        <a:rPr kumimoji="1" lang="ja-JP" altLang="en-US" sz="1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駅検索</a:t>
                      </a:r>
                      <a:endParaRPr kumimoji="1" lang="en-US" altLang="ja-JP" sz="1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solidFill>
                      <a:schemeClr val="accent2">
                        <a:lumMod val="20000"/>
                        <a:lumOff val="80000"/>
                      </a:schemeClr>
                    </a:solidFill>
                  </a:tcPr>
                </a:tc>
                <a:tc>
                  <a:txBody>
                    <a:bodyPr/>
                    <a:lstStyle/>
                    <a:p>
                      <a:pPr lvl="0" algn="l"/>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駅名称の文字列から該当する場所の緯度経度を検索します</a:t>
                      </a:r>
                      <a:endPar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a:txBody>
                  <a:tcPr anchor="ctr"/>
                </a:tc>
                <a:extLst>
                  <a:ext uri="{0D108BD9-81ED-4DB2-BD59-A6C34878D82A}">
                    <a16:rowId xmlns:a16="http://schemas.microsoft.com/office/drawing/2014/main" xmlns="" val="10006"/>
                  </a:ext>
                </a:extLst>
              </a:tr>
              <a:tr h="335280">
                <a:tc>
                  <a:txBody>
                    <a:bodyPr/>
                    <a:lstStyle/>
                    <a:p>
                      <a:pPr algn="l"/>
                      <a:r>
                        <a:rPr kumimoji="1" lang="ja-JP" altLang="en-US" sz="1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最寄駅検索</a:t>
                      </a:r>
                    </a:p>
                  </a:txBody>
                  <a:tcPr anchor="ctr">
                    <a:solidFill>
                      <a:schemeClr val="accent2">
                        <a:lumMod val="20000"/>
                        <a:lumOff val="80000"/>
                      </a:schemeClr>
                    </a:solidFill>
                  </a:tcPr>
                </a:tc>
                <a:tc>
                  <a:txBody>
                    <a:bodyPr/>
                    <a:lstStyle/>
                    <a:p>
                      <a:pPr lvl="0" algn="l"/>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現在地の緯度経度から、最寄駅を検索します</a:t>
                      </a:r>
                      <a:endPar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a:txBody>
                  <a:tcPr anchor="ctr"/>
                </a:tc>
                <a:extLst>
                  <a:ext uri="{0D108BD9-81ED-4DB2-BD59-A6C34878D82A}">
                    <a16:rowId xmlns:a16="http://schemas.microsoft.com/office/drawing/2014/main" xmlns="" val="10007"/>
                  </a:ext>
                </a:extLst>
              </a:tr>
              <a:tr h="518160">
                <a:tc>
                  <a:txBody>
                    <a:bodyPr/>
                    <a:lstStyle/>
                    <a:p>
                      <a:pPr algn="l"/>
                      <a:r>
                        <a:rPr kumimoji="1" lang="ja-JP" altLang="en-US" sz="1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駅一覧検索</a:t>
                      </a:r>
                    </a:p>
                  </a:txBody>
                  <a:tcPr anchor="ctr">
                    <a:solidFill>
                      <a:schemeClr val="accent2">
                        <a:lumMod val="20000"/>
                        <a:lumOff val="80000"/>
                      </a:schemeClr>
                    </a:solidFill>
                  </a:tcPr>
                </a:tc>
                <a:tc>
                  <a:txBody>
                    <a:bodyPr/>
                    <a:lstStyle/>
                    <a:p>
                      <a:pPr lvl="0" algn="l"/>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鉄道会社、路線名など、駅情報を階層的に辿り駅の緯度経度を検索します</a:t>
                      </a:r>
                      <a:endPar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a:txBody>
                  <a:tcPr anchor="ctr"/>
                </a:tc>
                <a:extLst>
                  <a:ext uri="{0D108BD9-81ED-4DB2-BD59-A6C34878D82A}">
                    <a16:rowId xmlns:a16="http://schemas.microsoft.com/office/drawing/2014/main" xmlns="" val="10008"/>
                  </a:ext>
                </a:extLst>
              </a:tr>
              <a:tr h="335280">
                <a:tc>
                  <a:txBody>
                    <a:bodyPr/>
                    <a:lstStyle/>
                    <a:p>
                      <a:pPr algn="l"/>
                      <a:r>
                        <a:rPr kumimoji="1" lang="ja-JP" altLang="en-US" sz="1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ルート検索</a:t>
                      </a:r>
                    </a:p>
                  </a:txBody>
                  <a:tcPr anchor="ctr">
                    <a:solidFill>
                      <a:schemeClr val="accent2">
                        <a:lumMod val="20000"/>
                        <a:lumOff val="80000"/>
                      </a:schemeClr>
                    </a:solidFill>
                  </a:tcPr>
                </a:tc>
                <a:tc>
                  <a:txBody>
                    <a:bodyPr/>
                    <a:lstStyle/>
                    <a:p>
                      <a:pPr lvl="0" algn="l"/>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MapFan</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で実績のあるルート検索機能で複数経由地の設定も可能です</a:t>
                      </a:r>
                      <a:endPar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a:txBody>
                  <a:tcPr anchor="ctr">
                    <a:solidFill>
                      <a:schemeClr val="bg1"/>
                    </a:solidFill>
                  </a:tcPr>
                </a:tc>
                <a:extLst>
                  <a:ext uri="{0D108BD9-81ED-4DB2-BD59-A6C34878D82A}">
                    <a16:rowId xmlns:a16="http://schemas.microsoft.com/office/drawing/2014/main" xmlns="" val="10009"/>
                  </a:ext>
                </a:extLst>
              </a:tr>
            </a:tbl>
          </a:graphicData>
        </a:graphic>
      </p:graphicFrame>
      <p:pic>
        <p:nvPicPr>
          <p:cNvPr id="26" name="Picture 2" descr="地図API：MapFan WEBサイト・システム向け ">
            <a:extLst>
              <a:ext uri="{FF2B5EF4-FFF2-40B4-BE49-F238E27FC236}">
                <a16:creationId xmlns:a16="http://schemas.microsoft.com/office/drawing/2014/main" xmlns="" id="{290EA510-824E-4CD3-8FD9-56A9DD68E4A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894" t="29164" r="79334" b="46000"/>
          <a:stretch/>
        </p:blipFill>
        <p:spPr bwMode="auto">
          <a:xfrm>
            <a:off x="8941984" y="6251302"/>
            <a:ext cx="1488556" cy="433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9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角丸四角形 20"/>
          <p:cNvSpPr/>
          <p:nvPr/>
        </p:nvSpPr>
        <p:spPr>
          <a:xfrm>
            <a:off x="6290365" y="1307722"/>
            <a:ext cx="5830163" cy="5477583"/>
          </a:xfrm>
          <a:prstGeom prst="roundRect">
            <a:avLst>
              <a:gd name="adj" fmla="val 3671"/>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10" name="角丸四角形 9"/>
          <p:cNvSpPr/>
          <p:nvPr/>
        </p:nvSpPr>
        <p:spPr>
          <a:xfrm>
            <a:off x="97181" y="1298697"/>
            <a:ext cx="5892727" cy="5477583"/>
          </a:xfrm>
          <a:prstGeom prst="roundRect">
            <a:avLst>
              <a:gd name="adj" fmla="val 3187"/>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18" name="正方形/長方形 17"/>
          <p:cNvSpPr/>
          <p:nvPr/>
        </p:nvSpPr>
        <p:spPr>
          <a:xfrm>
            <a:off x="97182" y="494741"/>
            <a:ext cx="5637973" cy="789896"/>
          </a:xfrm>
          <a:prstGeom prst="rect">
            <a:avLst/>
          </a:prstGeom>
        </p:spPr>
        <p:txBody>
          <a:bodyPr wrap="square">
            <a:spAutoFit/>
          </a:bodyPr>
          <a:lstStyle/>
          <a:p>
            <a:r>
              <a:rPr lang="ja-JP" altLang="en-US" sz="1867" b="1" dirty="0">
                <a:solidFill>
                  <a:srgbClr val="0070C0"/>
                </a:solidFill>
                <a:latin typeface="Meiryo UI" panose="020B0604030504040204" pitchFamily="50" charset="-128"/>
                <a:ea typeface="Meiryo UI" panose="020B0604030504040204" pitchFamily="50" charset="-128"/>
              </a:rPr>
              <a:t>マップルの</a:t>
            </a:r>
            <a:r>
              <a:rPr lang="ja-JP" altLang="en-US" sz="2133" b="1" dirty="0">
                <a:solidFill>
                  <a:srgbClr val="FF0000"/>
                </a:solidFill>
                <a:latin typeface="Meiryo UI" panose="020B0604030504040204" pitchFamily="50" charset="-128"/>
                <a:ea typeface="Meiryo UI" panose="020B0604030504040204" pitchFamily="50" charset="-128"/>
              </a:rPr>
              <a:t>インバウンド</a:t>
            </a:r>
            <a:r>
              <a:rPr lang="ja-JP" altLang="en-US" sz="1867" b="1" dirty="0">
                <a:solidFill>
                  <a:srgbClr val="0070C0"/>
                </a:solidFill>
                <a:latin typeface="Meiryo UI" panose="020B0604030504040204" pitchFamily="50" charset="-128"/>
                <a:ea typeface="Meiryo UI" panose="020B0604030504040204" pitchFamily="50" charset="-128"/>
              </a:rPr>
              <a:t>向けソリューション</a:t>
            </a:r>
            <a:r>
              <a:rPr lang="en-US" altLang="ja-JP" sz="1867" b="1" dirty="0">
                <a:solidFill>
                  <a:srgbClr val="0070C0"/>
                </a:solidFill>
                <a:latin typeface="Meiryo UI" panose="020B0604030504040204" pitchFamily="50" charset="-128"/>
                <a:ea typeface="Meiryo UI" panose="020B0604030504040204" pitchFamily="50" charset="-128"/>
              </a:rPr>
              <a:t> </a:t>
            </a:r>
          </a:p>
          <a:p>
            <a:r>
              <a:rPr lang="en-US" altLang="ja-JP" sz="2400" b="1" dirty="0" err="1">
                <a:solidFill>
                  <a:srgbClr val="0070C0"/>
                </a:solidFill>
                <a:latin typeface="Meiryo UI" panose="020B0604030504040204" pitchFamily="50" charset="-128"/>
                <a:ea typeface="Meiryo UI" panose="020B0604030504040204" pitchFamily="50" charset="-128"/>
              </a:rPr>
              <a:t>MappleAPI</a:t>
            </a:r>
            <a:r>
              <a:rPr lang="en-US" altLang="ja-JP" sz="2400" b="1" dirty="0">
                <a:solidFill>
                  <a:srgbClr val="0070C0"/>
                </a:solidFill>
                <a:latin typeface="Meiryo UI" panose="020B0604030504040204" pitchFamily="50" charset="-128"/>
                <a:ea typeface="Meiryo UI" panose="020B0604030504040204" pitchFamily="50" charset="-128"/>
              </a:rPr>
              <a:t> </a:t>
            </a:r>
            <a:r>
              <a:rPr lang="ja-JP" altLang="en-US" sz="2400" b="1" dirty="0">
                <a:solidFill>
                  <a:srgbClr val="0070C0"/>
                </a:solidFill>
                <a:latin typeface="Meiryo UI" panose="020B0604030504040204" pitchFamily="50" charset="-128"/>
                <a:ea typeface="Meiryo UI" panose="020B0604030504040204" pitchFamily="50" charset="-128"/>
              </a:rPr>
              <a:t>多言語マップ </a:t>
            </a:r>
          </a:p>
        </p:txBody>
      </p:sp>
      <p:pic>
        <p:nvPicPr>
          <p:cNvPr id="1030" name="Picture 6" descr="ご利用イメージ"/>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89" y="3020976"/>
            <a:ext cx="3148436" cy="1894777"/>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p:cNvPicPr>
            <a:picLocks noChangeAspect="1"/>
          </p:cNvPicPr>
          <p:nvPr/>
        </p:nvPicPr>
        <p:blipFill>
          <a:blip r:embed="rId3"/>
          <a:stretch>
            <a:fillRect/>
          </a:stretch>
        </p:blipFill>
        <p:spPr>
          <a:xfrm>
            <a:off x="10753058" y="47266"/>
            <a:ext cx="1315591" cy="396340"/>
          </a:xfrm>
          <a:prstGeom prst="rect">
            <a:avLst/>
          </a:prstGeom>
        </p:spPr>
      </p:pic>
      <p:sp>
        <p:nvSpPr>
          <p:cNvPr id="9" name="正方形/長方形 8"/>
          <p:cNvSpPr/>
          <p:nvPr/>
        </p:nvSpPr>
        <p:spPr>
          <a:xfrm>
            <a:off x="6413968" y="530081"/>
            <a:ext cx="4885565" cy="748988"/>
          </a:xfrm>
          <a:prstGeom prst="rect">
            <a:avLst/>
          </a:prstGeom>
        </p:spPr>
        <p:txBody>
          <a:bodyPr wrap="square">
            <a:spAutoFit/>
          </a:bodyPr>
          <a:lstStyle/>
          <a:p>
            <a:r>
              <a:rPr lang="ja-JP" altLang="en-US" sz="1867" b="1" dirty="0">
                <a:solidFill>
                  <a:srgbClr val="0070C0"/>
                </a:solidFill>
                <a:latin typeface="Meiryo UI" panose="020B0604030504040204" pitchFamily="50" charset="-128"/>
                <a:ea typeface="Meiryo UI" panose="020B0604030504040204" pitchFamily="50" charset="-128"/>
              </a:rPr>
              <a:t>マップルの</a:t>
            </a:r>
            <a:r>
              <a:rPr lang="ja-JP" altLang="en-US" sz="1867" b="1" dirty="0">
                <a:solidFill>
                  <a:srgbClr val="FF0000"/>
                </a:solidFill>
                <a:latin typeface="Meiryo UI" panose="020B0604030504040204" pitchFamily="50" charset="-128"/>
                <a:ea typeface="Meiryo UI" panose="020B0604030504040204" pitchFamily="50" charset="-128"/>
              </a:rPr>
              <a:t>観光情報・施設検索用</a:t>
            </a:r>
            <a:r>
              <a:rPr lang="en-US" altLang="ja-JP" sz="1867" b="1" dirty="0">
                <a:solidFill>
                  <a:srgbClr val="0070C0"/>
                </a:solidFill>
                <a:latin typeface="Meiryo UI" panose="020B0604030504040204" pitchFamily="50" charset="-128"/>
                <a:ea typeface="Meiryo UI" panose="020B0604030504040204" pitchFamily="50" charset="-128"/>
              </a:rPr>
              <a:t>API </a:t>
            </a:r>
          </a:p>
          <a:p>
            <a:r>
              <a:rPr lang="en-US" altLang="ja-JP" sz="2400" b="1" dirty="0" err="1">
                <a:solidFill>
                  <a:srgbClr val="0070C0"/>
                </a:solidFill>
                <a:latin typeface="Meiryo UI" panose="020B0604030504040204" pitchFamily="50" charset="-128"/>
                <a:ea typeface="Meiryo UI" panose="020B0604030504040204" pitchFamily="50" charset="-128"/>
              </a:rPr>
              <a:t>MappleAPI</a:t>
            </a:r>
            <a:r>
              <a:rPr lang="en-US" altLang="ja-JP" sz="2400" b="1" dirty="0">
                <a:solidFill>
                  <a:srgbClr val="0070C0"/>
                </a:solidFill>
                <a:latin typeface="Meiryo UI" panose="020B0604030504040204" pitchFamily="50" charset="-128"/>
                <a:ea typeface="Meiryo UI" panose="020B0604030504040204" pitchFamily="50" charset="-128"/>
              </a:rPr>
              <a:t> </a:t>
            </a:r>
            <a:r>
              <a:rPr lang="ja-JP" altLang="en-US" sz="2400" b="1" dirty="0">
                <a:solidFill>
                  <a:srgbClr val="0070C0"/>
                </a:solidFill>
                <a:latin typeface="Meiryo UI" panose="020B0604030504040204" pitchFamily="50" charset="-128"/>
                <a:ea typeface="Meiryo UI" panose="020B0604030504040204" pitchFamily="50" charset="-128"/>
              </a:rPr>
              <a:t>プレイスサーチ </a:t>
            </a:r>
          </a:p>
        </p:txBody>
      </p:sp>
      <p:sp>
        <p:nvSpPr>
          <p:cNvPr id="2" name="テキスト ボックス 1"/>
          <p:cNvSpPr txBox="1"/>
          <p:nvPr/>
        </p:nvSpPr>
        <p:spPr>
          <a:xfrm>
            <a:off x="97181" y="1298697"/>
            <a:ext cx="5925020" cy="1447063"/>
          </a:xfrm>
          <a:prstGeom prst="rect">
            <a:avLst/>
          </a:prstGeom>
          <a:noFill/>
        </p:spPr>
        <p:txBody>
          <a:bodyPr wrap="none" rtlCol="0">
            <a:spAutoFit/>
          </a:bodyPr>
          <a:lstStyle/>
          <a:p>
            <a:pPr>
              <a:lnSpc>
                <a:spcPct val="150000"/>
              </a:lnSpc>
            </a:pPr>
            <a:r>
              <a:rPr lang="ja-JP" altLang="en-US" sz="1467" dirty="0">
                <a:latin typeface="Meiryo UI" panose="020B0604030504040204" pitchFamily="50" charset="-128"/>
                <a:ea typeface="Meiryo UI" panose="020B0604030504040204" pitchFamily="50" charset="-128"/>
                <a:cs typeface="Meiryo UI" panose="020B0604030504040204" pitchFamily="50" charset="-128"/>
              </a:rPr>
              <a:t>●英語、中国語（繁体字</a:t>
            </a:r>
            <a:r>
              <a:rPr lang="en-US" altLang="ja-JP" sz="1467" dirty="0">
                <a:latin typeface="Meiryo UI" panose="020B0604030504040204" pitchFamily="50" charset="-128"/>
                <a:ea typeface="Meiryo UI" panose="020B0604030504040204" pitchFamily="50" charset="-128"/>
                <a:cs typeface="Meiryo UI" panose="020B0604030504040204" pitchFamily="50" charset="-128"/>
              </a:rPr>
              <a:t>/</a:t>
            </a:r>
            <a:r>
              <a:rPr lang="ja-JP" altLang="en-US" sz="1467" dirty="0">
                <a:latin typeface="Meiryo UI" panose="020B0604030504040204" pitchFamily="50" charset="-128"/>
                <a:ea typeface="Meiryo UI" panose="020B0604030504040204" pitchFamily="50" charset="-128"/>
                <a:cs typeface="Meiryo UI" panose="020B0604030504040204" pitchFamily="50" charset="-128"/>
              </a:rPr>
              <a:t>簡体字）、韓国語、タイ語の</a:t>
            </a:r>
            <a:r>
              <a:rPr lang="en-US" altLang="ja-JP" sz="1467" dirty="0">
                <a:latin typeface="Meiryo UI" panose="020B0604030504040204" pitchFamily="50" charset="-128"/>
                <a:ea typeface="Meiryo UI" panose="020B0604030504040204" pitchFamily="50" charset="-128"/>
                <a:cs typeface="Meiryo UI" panose="020B0604030504040204" pitchFamily="50" charset="-128"/>
              </a:rPr>
              <a:t>5</a:t>
            </a:r>
            <a:r>
              <a:rPr lang="ja-JP" altLang="en-US" sz="1467" dirty="0">
                <a:latin typeface="Meiryo UI" panose="020B0604030504040204" pitchFamily="50" charset="-128"/>
                <a:ea typeface="Meiryo UI" panose="020B0604030504040204" pitchFamily="50" charset="-128"/>
                <a:cs typeface="Meiryo UI" panose="020B0604030504040204" pitchFamily="50" charset="-128"/>
              </a:rPr>
              <a:t>言語に対応</a:t>
            </a:r>
            <a:endParaRPr lang="en-US" altLang="ja-JP" sz="1467" dirty="0">
              <a:latin typeface="Meiryo UI" panose="020B0604030504040204" pitchFamily="50" charset="-128"/>
              <a:ea typeface="Meiryo UI" panose="020B0604030504040204" pitchFamily="50" charset="-128"/>
              <a:cs typeface="Meiryo UI" panose="020B0604030504040204" pitchFamily="50" charset="-128"/>
            </a:endParaRPr>
          </a:p>
          <a:p>
            <a:pPr>
              <a:lnSpc>
                <a:spcPct val="150000"/>
              </a:lnSpc>
            </a:pPr>
            <a:r>
              <a:rPr kumimoji="1" lang="ja-JP" altLang="en-US" sz="1467" dirty="0">
                <a:latin typeface="Meiryo UI" panose="020B0604030504040204" pitchFamily="50" charset="-128"/>
                <a:ea typeface="Meiryo UI" panose="020B0604030504040204" pitchFamily="50" charset="-128"/>
                <a:cs typeface="Meiryo UI" panose="020B0604030504040204" pitchFamily="50" charset="-128"/>
              </a:rPr>
              <a:t>●外国人にも日本人にも分かりやすい地図表現　</a:t>
            </a:r>
            <a:r>
              <a:rPr lang="ja-JP" altLang="en-US" sz="1467" dirty="0">
                <a:latin typeface="Meiryo UI" panose="020B0604030504040204" pitchFamily="50" charset="-128"/>
                <a:ea typeface="Meiryo UI" panose="020B0604030504040204" pitchFamily="50" charset="-128"/>
                <a:cs typeface="Meiryo UI" panose="020B0604030504040204" pitchFamily="50" charset="-128"/>
              </a:rPr>
              <a:t>⇒常に日本語を併記</a:t>
            </a:r>
            <a:endParaRPr lang="en-US" altLang="ja-JP" sz="1467" dirty="0">
              <a:latin typeface="Meiryo UI" panose="020B0604030504040204" pitchFamily="50" charset="-128"/>
              <a:ea typeface="Meiryo UI" panose="020B0604030504040204" pitchFamily="50" charset="-128"/>
              <a:cs typeface="Meiryo UI" panose="020B0604030504040204" pitchFamily="50" charset="-128"/>
            </a:endParaRPr>
          </a:p>
          <a:p>
            <a:pPr>
              <a:lnSpc>
                <a:spcPct val="150000"/>
              </a:lnSpc>
            </a:pPr>
            <a:r>
              <a:rPr kumimoji="1" lang="ja-JP" altLang="en-US" sz="1467" dirty="0">
                <a:latin typeface="Meiryo UI" panose="020B0604030504040204" pitchFamily="50" charset="-128"/>
                <a:ea typeface="Meiryo UI" panose="020B0604030504040204" pitchFamily="50" charset="-128"/>
                <a:cs typeface="Meiryo UI" panose="020B0604030504040204" pitchFamily="50" charset="-128"/>
              </a:rPr>
              <a:t>●選べる多彩な地図デザイン</a:t>
            </a:r>
            <a:endParaRPr kumimoji="1" lang="en-US" altLang="ja-JP" sz="1467" dirty="0">
              <a:latin typeface="Meiryo UI" panose="020B0604030504040204" pitchFamily="50" charset="-128"/>
              <a:ea typeface="Meiryo UI" panose="020B0604030504040204" pitchFamily="50" charset="-128"/>
              <a:cs typeface="Meiryo UI" panose="020B0604030504040204" pitchFamily="50" charset="-128"/>
            </a:endParaRPr>
          </a:p>
          <a:p>
            <a:pPr>
              <a:lnSpc>
                <a:spcPct val="150000"/>
              </a:lnSpc>
            </a:pPr>
            <a:r>
              <a:rPr lang="ja-JP" altLang="en-US" sz="1467" dirty="0">
                <a:latin typeface="Meiryo UI" panose="020B0604030504040204" pitchFamily="50" charset="-128"/>
                <a:ea typeface="Meiryo UI" panose="020B0604030504040204" pitchFamily="50" charset="-128"/>
                <a:cs typeface="Meiryo UI" panose="020B0604030504040204" pitchFamily="50" charset="-128"/>
              </a:rPr>
              <a:t>●</a:t>
            </a:r>
            <a:r>
              <a:rPr lang="en-US" altLang="ja-JP" sz="1467" dirty="0" err="1">
                <a:latin typeface="Meiryo UI" panose="020B0604030504040204" pitchFamily="50" charset="-128"/>
                <a:ea typeface="Meiryo UI" panose="020B0604030504040204" pitchFamily="50" charset="-128"/>
                <a:cs typeface="Meiryo UI" panose="020B0604030504040204" pitchFamily="50" charset="-128"/>
              </a:rPr>
              <a:t>WebGL</a:t>
            </a:r>
            <a:r>
              <a:rPr lang="ja-JP" altLang="en-US" sz="1467" dirty="0">
                <a:latin typeface="Meiryo UI" panose="020B0604030504040204" pitchFamily="50" charset="-128"/>
                <a:ea typeface="Meiryo UI" panose="020B0604030504040204" pitchFamily="50" charset="-128"/>
                <a:cs typeface="Meiryo UI" panose="020B0604030504040204" pitchFamily="50" charset="-128"/>
              </a:rPr>
              <a:t>を用いた俯瞰・回転表示が可能</a:t>
            </a:r>
            <a:endParaRPr kumimoji="1" lang="en-US" altLang="ja-JP" sz="1467"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正方形/長方形 2"/>
          <p:cNvSpPr/>
          <p:nvPr/>
        </p:nvSpPr>
        <p:spPr>
          <a:xfrm>
            <a:off x="97182" y="5234929"/>
            <a:ext cx="6000151" cy="1323439"/>
          </a:xfrm>
          <a:prstGeom prst="rect">
            <a:avLst/>
          </a:prstGeom>
        </p:spPr>
        <p:txBody>
          <a:bodyPr wrap="square">
            <a:spAutoFit/>
          </a:bodyPr>
          <a:lstStyle/>
          <a:p>
            <a:r>
              <a:rPr lang="ja-JP" altLang="en-US" sz="1600" b="1" dirty="0">
                <a:solidFill>
                  <a:srgbClr val="0070C0"/>
                </a:solidFill>
                <a:latin typeface="Meiryo UI" panose="020B0604030504040204" pitchFamily="50" charset="-128"/>
                <a:ea typeface="Meiryo UI" panose="020B0604030504040204" pitchFamily="50" charset="-128"/>
                <a:cs typeface="Meiryo UI" panose="020B0604030504040204" pitchFamily="50" charset="-128"/>
              </a:rPr>
              <a:t>◆リファレンス</a:t>
            </a:r>
            <a:r>
              <a:rPr lang="en-US" altLang="ja-JP" sz="1600" b="1" dirty="0">
                <a:solidFill>
                  <a:srgbClr val="0070C0"/>
                </a:solidFill>
                <a:latin typeface="Meiryo UI" panose="020B0604030504040204" pitchFamily="50" charset="-128"/>
                <a:ea typeface="Meiryo UI" panose="020B0604030504040204" pitchFamily="50" charset="-128"/>
                <a:cs typeface="Meiryo UI" panose="020B0604030504040204" pitchFamily="50" charset="-128"/>
              </a:rPr>
              <a:t>URL</a:t>
            </a:r>
            <a:r>
              <a:rPr lang="ja-JP" altLang="en-US" sz="1600" b="1" dirty="0">
                <a:solidFill>
                  <a:srgbClr val="0070C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600" b="1" dirty="0">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1600" u="sng" dirty="0">
                <a:latin typeface="Meiryo UI" panose="020B0604030504040204" pitchFamily="50" charset="-128"/>
                <a:ea typeface="Meiryo UI" panose="020B0604030504040204" pitchFamily="50" charset="-128"/>
                <a:cs typeface="Meiryo UI" panose="020B0604030504040204" pitchFamily="50" charset="-128"/>
              </a:rPr>
              <a:t>http://products.mappleapis.jp/home/touristmaps.html</a:t>
            </a:r>
            <a:endParaRPr lang="en-US" altLang="ja-JP" sz="1600" u="sng" dirty="0">
              <a:latin typeface="Meiryo UI" panose="020B0604030504040204" pitchFamily="50" charset="-128"/>
              <a:ea typeface="Meiryo UI" panose="020B0604030504040204" pitchFamily="50" charset="-128"/>
              <a:cs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600" b="1" dirty="0">
                <a:solidFill>
                  <a:srgbClr val="0070C0"/>
                </a:solidFill>
                <a:latin typeface="Meiryo UI" panose="020B0604030504040204" pitchFamily="50" charset="-128"/>
                <a:ea typeface="Meiryo UI" panose="020B0604030504040204" pitchFamily="50" charset="-128"/>
                <a:cs typeface="Meiryo UI" panose="020B0604030504040204" pitchFamily="50" charset="-128"/>
              </a:rPr>
              <a:t>◆ユーザー</a:t>
            </a:r>
            <a:r>
              <a:rPr lang="en-US" altLang="ja-JP" sz="1600" b="1" dirty="0">
                <a:solidFill>
                  <a:srgbClr val="0070C0"/>
                </a:solidFill>
                <a:latin typeface="Meiryo UI" panose="020B0604030504040204" pitchFamily="50" charset="-128"/>
                <a:ea typeface="Meiryo UI" panose="020B0604030504040204" pitchFamily="50" charset="-128"/>
                <a:cs typeface="Meiryo UI" panose="020B0604030504040204" pitchFamily="50" charset="-128"/>
              </a:rPr>
              <a:t>ID</a:t>
            </a:r>
            <a:r>
              <a:rPr lang="ja-JP" altLang="en-US" sz="1600" b="1" dirty="0">
                <a:solidFill>
                  <a:srgbClr val="0070C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600" b="1" dirty="0">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cs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cs typeface="Meiryo UI" panose="020B0604030504040204" pitchFamily="50" charset="-128"/>
              </a:rPr>
              <a:t>Mapple_UQpl6mvgwJn1</a:t>
            </a:r>
            <a:endParaRPr lang="ja-JP" altLang="en-US" sz="16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正方形/長方形 18"/>
          <p:cNvSpPr/>
          <p:nvPr/>
        </p:nvSpPr>
        <p:spPr>
          <a:xfrm>
            <a:off x="6413530" y="5234933"/>
            <a:ext cx="5610609" cy="1323439"/>
          </a:xfrm>
          <a:prstGeom prst="rect">
            <a:avLst/>
          </a:prstGeom>
        </p:spPr>
        <p:txBody>
          <a:bodyPr wrap="square">
            <a:spAutoFit/>
          </a:bodyPr>
          <a:lstStyle/>
          <a:p>
            <a:r>
              <a:rPr lang="ja-JP" altLang="en-US" sz="1600" b="1" dirty="0">
                <a:solidFill>
                  <a:srgbClr val="0070C0"/>
                </a:solidFill>
                <a:latin typeface="Meiryo UI" panose="020B0604030504040204" pitchFamily="50" charset="-128"/>
                <a:ea typeface="Meiryo UI" panose="020B0604030504040204" pitchFamily="50" charset="-128"/>
                <a:cs typeface="Meiryo UI" panose="020B0604030504040204" pitchFamily="50" charset="-128"/>
              </a:rPr>
              <a:t>◆リファレンス</a:t>
            </a:r>
            <a:r>
              <a:rPr lang="en-US" altLang="ja-JP" sz="1600" b="1" dirty="0">
                <a:solidFill>
                  <a:srgbClr val="0070C0"/>
                </a:solidFill>
                <a:latin typeface="Meiryo UI" panose="020B0604030504040204" pitchFamily="50" charset="-128"/>
                <a:ea typeface="Meiryo UI" panose="020B0604030504040204" pitchFamily="50" charset="-128"/>
                <a:cs typeface="Meiryo UI" panose="020B0604030504040204" pitchFamily="50" charset="-128"/>
              </a:rPr>
              <a:t>URL</a:t>
            </a:r>
            <a:r>
              <a:rPr lang="ja-JP" altLang="en-US" sz="1600" b="1" dirty="0">
                <a:solidFill>
                  <a:srgbClr val="0070C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600" b="1" dirty="0">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a:p>
            <a:pPr lvl="0">
              <a:defRPr/>
            </a:pPr>
            <a:r>
              <a:rPr lang="ja-JP" altLang="ja-JP" sz="1600" u="sng" dirty="0">
                <a:latin typeface="Meiryo UI" panose="020B0604030504040204" pitchFamily="50" charset="-128"/>
                <a:ea typeface="Meiryo UI" panose="020B0604030504040204" pitchFamily="50" charset="-128"/>
                <a:cs typeface="Meiryo UI" panose="020B0604030504040204" pitchFamily="50" charset="-128"/>
              </a:rPr>
              <a:t>http://products.mappleapis.jp/sample/poi.html</a:t>
            </a:r>
            <a:endParaRPr lang="ja-JP" altLang="ja-JP" sz="1067" u="sng" dirty="0">
              <a:latin typeface="Meiryo UI" panose="020B0604030504040204" pitchFamily="50" charset="-128"/>
              <a:ea typeface="Meiryo UI" panose="020B0604030504040204" pitchFamily="50" charset="-128"/>
              <a:cs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600" b="1" dirty="0">
                <a:solidFill>
                  <a:srgbClr val="0070C0"/>
                </a:solidFill>
                <a:latin typeface="Meiryo UI" panose="020B0604030504040204" pitchFamily="50" charset="-128"/>
                <a:ea typeface="Meiryo UI" panose="020B0604030504040204" pitchFamily="50" charset="-128"/>
                <a:cs typeface="Meiryo UI" panose="020B0604030504040204" pitchFamily="50" charset="-128"/>
              </a:rPr>
              <a:t>◆ユーザー</a:t>
            </a:r>
            <a:r>
              <a:rPr lang="en-US" altLang="ja-JP" sz="1600" b="1" dirty="0">
                <a:solidFill>
                  <a:srgbClr val="0070C0"/>
                </a:solidFill>
                <a:latin typeface="Meiryo UI" panose="020B0604030504040204" pitchFamily="50" charset="-128"/>
                <a:ea typeface="Meiryo UI" panose="020B0604030504040204" pitchFamily="50" charset="-128"/>
                <a:cs typeface="Meiryo UI" panose="020B0604030504040204" pitchFamily="50" charset="-128"/>
              </a:rPr>
              <a:t>ID</a:t>
            </a:r>
            <a:r>
              <a:rPr lang="ja-JP" altLang="en-US" sz="1600" b="1" dirty="0">
                <a:solidFill>
                  <a:srgbClr val="0070C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600" b="1" dirty="0">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cs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cs typeface="Meiryo UI" panose="020B0604030504040204" pitchFamily="50" charset="-128"/>
              </a:rPr>
              <a:t>Mapple_HqcgULGcd1jB</a:t>
            </a:r>
          </a:p>
        </p:txBody>
      </p:sp>
      <p:sp>
        <p:nvSpPr>
          <p:cNvPr id="7" name="正方形/長方形 6"/>
          <p:cNvSpPr/>
          <p:nvPr/>
        </p:nvSpPr>
        <p:spPr>
          <a:xfrm>
            <a:off x="6413968" y="1325576"/>
            <a:ext cx="5706560" cy="769634"/>
          </a:xfrm>
          <a:prstGeom prst="rect">
            <a:avLst/>
          </a:prstGeom>
        </p:spPr>
        <p:txBody>
          <a:bodyPr wrap="square">
            <a:spAutoFit/>
          </a:bodyPr>
          <a:lstStyle/>
          <a:p>
            <a:r>
              <a:rPr lang="ja-JP" altLang="en-US" sz="1467" dirty="0">
                <a:latin typeface="Meiryo UI" panose="020B0604030504040204" pitchFamily="50" charset="-128"/>
                <a:ea typeface="Meiryo UI" panose="020B0604030504040204" pitchFamily="50" charset="-128"/>
                <a:cs typeface="Meiryo UI" panose="020B0604030504040204" pitchFamily="50" charset="-128"/>
              </a:rPr>
              <a:t>●</a:t>
            </a:r>
            <a:r>
              <a:rPr lang="en-US" altLang="ja-JP" sz="1467" dirty="0">
                <a:latin typeface="Meiryo UI" panose="020B0604030504040204" pitchFamily="50" charset="-128"/>
                <a:ea typeface="Meiryo UI" panose="020B0604030504040204" pitchFamily="50" charset="-128"/>
                <a:cs typeface="Meiryo UI" panose="020B0604030504040204" pitchFamily="50" charset="-128"/>
              </a:rPr>
              <a:t>『</a:t>
            </a:r>
            <a:r>
              <a:rPr lang="ja-JP" altLang="en-US" sz="1467" dirty="0" err="1">
                <a:latin typeface="Meiryo UI" panose="020B0604030504040204" pitchFamily="50" charset="-128"/>
                <a:ea typeface="Meiryo UI" panose="020B0604030504040204" pitchFamily="50" charset="-128"/>
                <a:cs typeface="Meiryo UI" panose="020B0604030504040204" pitchFamily="50" charset="-128"/>
              </a:rPr>
              <a:t>まっぷる</a:t>
            </a:r>
            <a:r>
              <a:rPr lang="en-US" altLang="ja-JP" sz="1467" dirty="0">
                <a:latin typeface="Meiryo UI" panose="020B0604030504040204" pitchFamily="50" charset="-128"/>
                <a:ea typeface="Meiryo UI" panose="020B0604030504040204" pitchFamily="50" charset="-128"/>
                <a:cs typeface="Meiryo UI" panose="020B0604030504040204" pitchFamily="50" charset="-128"/>
              </a:rPr>
              <a:t>』</a:t>
            </a:r>
            <a:r>
              <a:rPr lang="ja-JP" altLang="en-US" sz="1467" dirty="0">
                <a:latin typeface="Meiryo UI" panose="020B0604030504040204" pitchFamily="50" charset="-128"/>
                <a:ea typeface="Meiryo UI" panose="020B0604030504040204" pitchFamily="50" charset="-128"/>
                <a:cs typeface="Meiryo UI" panose="020B0604030504040204" pitchFamily="50" charset="-128"/>
              </a:rPr>
              <a:t>から、おでかけのシーンにあわせて、ぴったりのスポットを　</a:t>
            </a:r>
            <a:endParaRPr lang="en-US" altLang="ja-JP" sz="1467"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467" dirty="0">
                <a:latin typeface="Meiryo UI" panose="020B0604030504040204" pitchFamily="50" charset="-128"/>
                <a:ea typeface="Meiryo UI" panose="020B0604030504040204" pitchFamily="50" charset="-128"/>
                <a:cs typeface="Meiryo UI" panose="020B0604030504040204" pitchFamily="50" charset="-128"/>
              </a:rPr>
              <a:t>　　</a:t>
            </a:r>
            <a:r>
              <a:rPr lang="en-US" altLang="ja-JP" sz="1467" dirty="0">
                <a:latin typeface="Meiryo UI" panose="020B0604030504040204" pitchFamily="50" charset="-128"/>
                <a:ea typeface="Meiryo UI" panose="020B0604030504040204" pitchFamily="50" charset="-128"/>
                <a:cs typeface="Meiryo UI" panose="020B0604030504040204" pitchFamily="50" charset="-128"/>
              </a:rPr>
              <a:t>WEB API</a:t>
            </a:r>
            <a:r>
              <a:rPr lang="ja-JP" altLang="en-US" sz="1467" dirty="0">
                <a:latin typeface="Meiryo UI" panose="020B0604030504040204" pitchFamily="50" charset="-128"/>
                <a:ea typeface="Meiryo UI" panose="020B0604030504040204" pitchFamily="50" charset="-128"/>
                <a:cs typeface="Meiryo UI" panose="020B0604030504040204" pitchFamily="50" charset="-128"/>
              </a:rPr>
              <a:t>で 提供します</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3937" y="3833520"/>
            <a:ext cx="4261001" cy="1122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60340" y="1958423"/>
            <a:ext cx="3379352" cy="1732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2" descr="http://products.mappleapis.jp/home/images/image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88705" y="2825491"/>
            <a:ext cx="2472903" cy="1008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8704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525146" y="0"/>
            <a:ext cx="9141707" cy="6858000"/>
          </a:xfrm>
          <a:prstGeom prst="rect">
            <a:avLst/>
          </a:prstGeom>
        </p:spPr>
      </p:pic>
    </p:spTree>
    <p:extLst>
      <p:ext uri="{BB962C8B-B14F-4D97-AF65-F5344CB8AC3E}">
        <p14:creationId xmlns:p14="http://schemas.microsoft.com/office/powerpoint/2010/main" val="514570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12" y="0"/>
            <a:ext cx="2453268" cy="1379963"/>
          </a:xfrm>
          <a:prstGeom prst="rect">
            <a:avLst/>
          </a:prstGeom>
        </p:spPr>
      </p:pic>
      <p:sp>
        <p:nvSpPr>
          <p:cNvPr id="6" name="テキスト ボックス 5"/>
          <p:cNvSpPr txBox="1"/>
          <p:nvPr/>
        </p:nvSpPr>
        <p:spPr>
          <a:xfrm>
            <a:off x="2698594" y="336038"/>
            <a:ext cx="9177455" cy="707886"/>
          </a:xfrm>
          <a:prstGeom prst="rect">
            <a:avLst/>
          </a:prstGeom>
          <a:noFill/>
        </p:spPr>
        <p:txBody>
          <a:bodyPr wrap="square" rtlCol="0">
            <a:spAutoFit/>
          </a:bodyPr>
          <a:lstStyle/>
          <a:p>
            <a:pPr defTabSz="914400"/>
            <a:r>
              <a:rPr kumimoji="1" lang="en-US" altLang="ja-JP" sz="2000" dirty="0" smtClean="0">
                <a:solidFill>
                  <a:srgbClr val="FF0000"/>
                </a:solidFill>
                <a:latin typeface="Hiragino Kaku Gothic Pro W6" charset="-128"/>
                <a:ea typeface="Hiragino Kaku Gothic Pro W6" charset="-128"/>
                <a:cs typeface="Hiragino Kaku Gothic Pro W6" charset="-128"/>
              </a:rPr>
              <a:t>Twilio</a:t>
            </a:r>
            <a:r>
              <a:rPr kumimoji="1" lang="ja-JP" altLang="en-US" sz="2000" dirty="0" smtClean="0">
                <a:solidFill>
                  <a:srgbClr val="FF0000"/>
                </a:solidFill>
                <a:latin typeface="Hiragino Kaku Gothic Pro W6" charset="-128"/>
                <a:ea typeface="Hiragino Kaku Gothic Pro W6" charset="-128"/>
                <a:cs typeface="Hiragino Kaku Gothic Pro W6" charset="-128"/>
              </a:rPr>
              <a:t>（トゥイリオ）は、サンフランシスコ生まれの「クラウド型のコミュニケーション</a:t>
            </a:r>
            <a:r>
              <a:rPr kumimoji="1" lang="en-US" altLang="ja-JP" sz="2000" dirty="0" smtClean="0">
                <a:solidFill>
                  <a:srgbClr val="FF0000"/>
                </a:solidFill>
                <a:latin typeface="Hiragino Kaku Gothic Pro W6" charset="-128"/>
                <a:ea typeface="Hiragino Kaku Gothic Pro W6" charset="-128"/>
                <a:cs typeface="Hiragino Kaku Gothic Pro W6" charset="-128"/>
              </a:rPr>
              <a:t>API</a:t>
            </a:r>
            <a:r>
              <a:rPr kumimoji="1" lang="ja-JP" altLang="en-US" sz="2000" dirty="0" smtClean="0">
                <a:solidFill>
                  <a:srgbClr val="FF0000"/>
                </a:solidFill>
                <a:latin typeface="Hiragino Kaku Gothic Pro W6" charset="-128"/>
                <a:ea typeface="Hiragino Kaku Gothic Pro W6" charset="-128"/>
                <a:cs typeface="Hiragino Kaku Gothic Pro W6" charset="-128"/>
              </a:rPr>
              <a:t>サービス」です。</a:t>
            </a:r>
            <a:endParaRPr kumimoji="1" lang="ja-JP" altLang="en-US" sz="2000" dirty="0">
              <a:solidFill>
                <a:srgbClr val="FF0000"/>
              </a:solidFill>
              <a:latin typeface="Hiragino Kaku Gothic Pro W6" charset="-128"/>
              <a:ea typeface="Hiragino Kaku Gothic Pro W6" charset="-128"/>
              <a:cs typeface="Hiragino Kaku Gothic Pro W6" charset="-128"/>
            </a:endParaRPr>
          </a:p>
        </p:txBody>
      </p:sp>
      <p:sp>
        <p:nvSpPr>
          <p:cNvPr id="7" name="角丸四角形 6"/>
          <p:cNvSpPr/>
          <p:nvPr/>
        </p:nvSpPr>
        <p:spPr>
          <a:xfrm>
            <a:off x="4683512" y="1282388"/>
            <a:ext cx="3122342" cy="6356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kumimoji="1" lang="en-US" altLang="ja-JP" dirty="0" smtClean="0">
                <a:solidFill>
                  <a:prstClr val="white"/>
                </a:solidFill>
                <a:latin typeface="Hiragino Kaku Gothic Pro W6" charset="-128"/>
                <a:ea typeface="Hiragino Kaku Gothic Pro W6" charset="-128"/>
                <a:cs typeface="Hiragino Kaku Gothic Pro W6" charset="-128"/>
              </a:rPr>
              <a:t>Twilio</a:t>
            </a:r>
            <a:r>
              <a:rPr kumimoji="1" lang="ja-JP" altLang="en-US" dirty="0" smtClean="0">
                <a:solidFill>
                  <a:prstClr val="white"/>
                </a:solidFill>
                <a:latin typeface="Hiragino Kaku Gothic Pro W6" charset="-128"/>
                <a:ea typeface="Hiragino Kaku Gothic Pro W6" charset="-128"/>
                <a:cs typeface="Hiragino Kaku Gothic Pro W6" charset="-128"/>
              </a:rPr>
              <a:t>でできること</a:t>
            </a:r>
            <a:endParaRPr kumimoji="1" lang="ja-JP" altLang="en-US" dirty="0">
              <a:solidFill>
                <a:prstClr val="white"/>
              </a:solidFill>
              <a:latin typeface="Hiragino Kaku Gothic Pro W6" charset="-128"/>
              <a:ea typeface="Hiragino Kaku Gothic Pro W6" charset="-128"/>
              <a:cs typeface="Hiragino Kaku Gothic Pro W6" charset="-128"/>
            </a:endParaRPr>
          </a:p>
        </p:txBody>
      </p:sp>
      <p:sp>
        <p:nvSpPr>
          <p:cNvPr id="8" name="テキスト ボックス 7"/>
          <p:cNvSpPr txBox="1"/>
          <p:nvPr/>
        </p:nvSpPr>
        <p:spPr>
          <a:xfrm>
            <a:off x="5314950" y="2085278"/>
            <a:ext cx="6672611" cy="1754326"/>
          </a:xfrm>
          <a:prstGeom prst="rect">
            <a:avLst/>
          </a:prstGeom>
          <a:noFill/>
        </p:spPr>
        <p:txBody>
          <a:bodyPr wrap="square" rtlCol="0">
            <a:spAutoFit/>
          </a:bodyPr>
          <a:lstStyle/>
          <a:p>
            <a:pPr marL="285750" indent="-285750" defTabSz="914400">
              <a:buFont typeface="Arial" charset="0"/>
              <a:buChar char="•"/>
            </a:pPr>
            <a:r>
              <a:rPr kumimoji="1" lang="ja-JP" altLang="en-US" dirty="0" smtClean="0">
                <a:solidFill>
                  <a:prstClr val="black"/>
                </a:solidFill>
              </a:rPr>
              <a:t>プログラムを使って、電話をかけたり</a:t>
            </a:r>
            <a:r>
              <a:rPr kumimoji="1" lang="en-US" altLang="ja-JP" dirty="0" smtClean="0">
                <a:solidFill>
                  <a:prstClr val="black"/>
                </a:solidFill>
              </a:rPr>
              <a:t>SMS</a:t>
            </a:r>
            <a:r>
              <a:rPr kumimoji="1" lang="ja-JP" altLang="en-US" dirty="0" smtClean="0">
                <a:solidFill>
                  <a:prstClr val="black"/>
                </a:solidFill>
              </a:rPr>
              <a:t>が送れます。</a:t>
            </a:r>
            <a:endParaRPr kumimoji="1" lang="en-US" altLang="ja-JP" dirty="0" smtClean="0">
              <a:solidFill>
                <a:prstClr val="black"/>
              </a:solidFill>
            </a:endParaRPr>
          </a:p>
          <a:p>
            <a:pPr marL="285750" indent="-285750" defTabSz="914400">
              <a:buFont typeface="Arial" charset="0"/>
              <a:buChar char="•"/>
            </a:pPr>
            <a:r>
              <a:rPr kumimoji="1" lang="ja-JP" altLang="en-US" dirty="0" smtClean="0">
                <a:solidFill>
                  <a:prstClr val="black"/>
                </a:solidFill>
              </a:rPr>
              <a:t>世界</a:t>
            </a:r>
            <a:r>
              <a:rPr kumimoji="1" lang="en-US" altLang="ja-JP" dirty="0" smtClean="0">
                <a:solidFill>
                  <a:prstClr val="black"/>
                </a:solidFill>
              </a:rPr>
              <a:t>100</a:t>
            </a:r>
            <a:r>
              <a:rPr kumimoji="1" lang="ja-JP" altLang="en-US" dirty="0" smtClean="0">
                <a:solidFill>
                  <a:prstClr val="black"/>
                </a:solidFill>
              </a:rPr>
              <a:t>カ国に電話をかけたり受けたりできます。</a:t>
            </a:r>
            <a:endParaRPr kumimoji="1" lang="en-US" altLang="ja-JP" dirty="0" smtClean="0">
              <a:solidFill>
                <a:prstClr val="black"/>
              </a:solidFill>
            </a:endParaRPr>
          </a:p>
          <a:p>
            <a:pPr marL="285750" indent="-285750" defTabSz="914400">
              <a:buFont typeface="Arial" charset="0"/>
              <a:buChar char="•"/>
            </a:pPr>
            <a:r>
              <a:rPr kumimoji="1" lang="ja-JP" altLang="en-US" dirty="0" smtClean="0">
                <a:solidFill>
                  <a:prstClr val="black"/>
                </a:solidFill>
              </a:rPr>
              <a:t>着信した電話にプログラムで応答できます。</a:t>
            </a:r>
            <a:endParaRPr kumimoji="1" lang="en-US" altLang="ja-JP" dirty="0" smtClean="0">
              <a:solidFill>
                <a:prstClr val="black"/>
              </a:solidFill>
            </a:endParaRPr>
          </a:p>
          <a:p>
            <a:pPr marL="285750" indent="-285750" defTabSz="914400">
              <a:buFont typeface="Arial" charset="0"/>
              <a:buChar char="•"/>
            </a:pPr>
            <a:r>
              <a:rPr kumimoji="1" lang="ja-JP" altLang="en-US" dirty="0" smtClean="0">
                <a:solidFill>
                  <a:prstClr val="black"/>
                </a:solidFill>
              </a:rPr>
              <a:t>ビデオ通話アプリを作ることができます。</a:t>
            </a:r>
            <a:endParaRPr kumimoji="1" lang="en-US" altLang="ja-JP" dirty="0" smtClean="0">
              <a:solidFill>
                <a:prstClr val="black"/>
              </a:solidFill>
            </a:endParaRPr>
          </a:p>
          <a:p>
            <a:pPr marL="285750" indent="-285750" defTabSz="914400">
              <a:buFont typeface="Arial" charset="0"/>
              <a:buChar char="•"/>
            </a:pPr>
            <a:r>
              <a:rPr kumimoji="1" lang="ja-JP" altLang="en-US" dirty="0" smtClean="0">
                <a:solidFill>
                  <a:prstClr val="black"/>
                </a:solidFill>
              </a:rPr>
              <a:t>チャットサービスを作ることができます。</a:t>
            </a:r>
            <a:endParaRPr kumimoji="1" lang="en-US" altLang="ja-JP" dirty="0" smtClean="0">
              <a:solidFill>
                <a:prstClr val="black"/>
              </a:solidFill>
            </a:endParaRPr>
          </a:p>
          <a:p>
            <a:pPr marL="285750" indent="-285750" defTabSz="914400">
              <a:buFont typeface="Arial" charset="0"/>
              <a:buChar char="•"/>
            </a:pPr>
            <a:r>
              <a:rPr kumimoji="1" lang="ja-JP" altLang="en-US" dirty="0" smtClean="0">
                <a:solidFill>
                  <a:prstClr val="black"/>
                </a:solidFill>
              </a:rPr>
              <a:t>コールセンターシステムを構築することができます。</a:t>
            </a:r>
            <a:endParaRPr kumimoji="1" lang="ja-JP" altLang="en-US" dirty="0">
              <a:solidFill>
                <a:prstClr val="black"/>
              </a:solidFill>
            </a:endParaRPr>
          </a:p>
        </p:txBody>
      </p:sp>
      <p:sp>
        <p:nvSpPr>
          <p:cNvPr id="9" name="角丸四角形 8"/>
          <p:cNvSpPr/>
          <p:nvPr/>
        </p:nvSpPr>
        <p:spPr>
          <a:xfrm>
            <a:off x="5314950" y="4006875"/>
            <a:ext cx="3122342" cy="6356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kumimoji="1" lang="en-US" altLang="ja-JP" dirty="0" smtClean="0">
                <a:solidFill>
                  <a:prstClr val="white"/>
                </a:solidFill>
                <a:latin typeface="Hiragino Kaku Gothic Pro W6" charset="-128"/>
                <a:ea typeface="Hiragino Kaku Gothic Pro W6" charset="-128"/>
                <a:cs typeface="Hiragino Kaku Gothic Pro W6" charset="-128"/>
              </a:rPr>
              <a:t>Twilio</a:t>
            </a:r>
            <a:r>
              <a:rPr kumimoji="1" lang="ja-JP" altLang="en-US" dirty="0" smtClean="0">
                <a:solidFill>
                  <a:prstClr val="white"/>
                </a:solidFill>
                <a:latin typeface="Hiragino Kaku Gothic Pro W6" charset="-128"/>
                <a:ea typeface="Hiragino Kaku Gothic Pro W6" charset="-128"/>
                <a:cs typeface="Hiragino Kaku Gothic Pro W6" charset="-128"/>
              </a:rPr>
              <a:t>を始めよう</a:t>
            </a:r>
            <a:endParaRPr kumimoji="1" lang="ja-JP" altLang="en-US" dirty="0">
              <a:solidFill>
                <a:prstClr val="white"/>
              </a:solidFill>
              <a:latin typeface="Hiragino Kaku Gothic Pro W6" charset="-128"/>
              <a:ea typeface="Hiragino Kaku Gothic Pro W6" charset="-128"/>
              <a:cs typeface="Hiragino Kaku Gothic Pro W6" charset="-128"/>
            </a:endParaRPr>
          </a:p>
        </p:txBody>
      </p:sp>
      <p:sp>
        <p:nvSpPr>
          <p:cNvPr id="10" name="テキスト ボックス 9"/>
          <p:cNvSpPr txBox="1"/>
          <p:nvPr/>
        </p:nvSpPr>
        <p:spPr>
          <a:xfrm>
            <a:off x="5314950" y="4809765"/>
            <a:ext cx="6672611" cy="1754326"/>
          </a:xfrm>
          <a:prstGeom prst="rect">
            <a:avLst/>
          </a:prstGeom>
          <a:noFill/>
        </p:spPr>
        <p:txBody>
          <a:bodyPr wrap="square" rtlCol="0">
            <a:spAutoFit/>
          </a:bodyPr>
          <a:lstStyle/>
          <a:p>
            <a:pPr marL="285750" indent="-285750" defTabSz="914400">
              <a:buFont typeface="Arial" charset="0"/>
              <a:buChar char="•"/>
            </a:pPr>
            <a:r>
              <a:rPr kumimoji="1" lang="ja-JP" altLang="en-US" dirty="0" smtClean="0">
                <a:solidFill>
                  <a:prstClr val="black"/>
                </a:solidFill>
              </a:rPr>
              <a:t>まずはトライアルアカウントを作成しましょう。</a:t>
            </a:r>
            <a:r>
              <a:rPr kumimoji="1" lang="en-US" altLang="ja-JP" dirty="0" smtClean="0">
                <a:solidFill>
                  <a:prstClr val="black"/>
                </a:solidFill>
              </a:rPr>
              <a:t/>
            </a:r>
            <a:br>
              <a:rPr kumimoji="1" lang="en-US" altLang="ja-JP" dirty="0" smtClean="0">
                <a:solidFill>
                  <a:prstClr val="black"/>
                </a:solidFill>
              </a:rPr>
            </a:br>
            <a:r>
              <a:rPr kumimoji="1" lang="en-US" altLang="ja-JP" dirty="0" smtClean="0">
                <a:solidFill>
                  <a:prstClr val="black"/>
                </a:solidFill>
                <a:hlinkClick r:id="rId3"/>
              </a:rPr>
              <a:t>https://twilio.kddi-web.com/#signup</a:t>
            </a:r>
            <a:endParaRPr kumimoji="1" lang="en-US" altLang="ja-JP" dirty="0" smtClean="0">
              <a:solidFill>
                <a:prstClr val="black"/>
              </a:solidFill>
            </a:endParaRPr>
          </a:p>
          <a:p>
            <a:pPr marL="285750" indent="-285750" defTabSz="914400">
              <a:buFont typeface="Arial" charset="0"/>
              <a:buChar char="•"/>
            </a:pPr>
            <a:r>
              <a:rPr kumimoji="1" lang="ja-JP" altLang="en-US" dirty="0" smtClean="0">
                <a:solidFill>
                  <a:prstClr val="black"/>
                </a:solidFill>
              </a:rPr>
              <a:t>動画のチュートリアルがあります。</a:t>
            </a:r>
            <a:r>
              <a:rPr kumimoji="1" lang="en-US" altLang="ja-JP" dirty="0" smtClean="0">
                <a:solidFill>
                  <a:prstClr val="black"/>
                </a:solidFill>
              </a:rPr>
              <a:t/>
            </a:r>
            <a:br>
              <a:rPr kumimoji="1" lang="en-US" altLang="ja-JP" dirty="0" smtClean="0">
                <a:solidFill>
                  <a:prstClr val="black"/>
                </a:solidFill>
              </a:rPr>
            </a:br>
            <a:r>
              <a:rPr kumimoji="1" lang="en-US" altLang="ja-JP" dirty="0" smtClean="0">
                <a:solidFill>
                  <a:prstClr val="black"/>
                </a:solidFill>
                <a:hlinkClick r:id="rId4"/>
              </a:rPr>
              <a:t>https://shared-blog.kddi-web.com/webinfo/36</a:t>
            </a:r>
            <a:endParaRPr kumimoji="1" lang="en-US" altLang="ja-JP" dirty="0" smtClean="0">
              <a:solidFill>
                <a:prstClr val="black"/>
              </a:solidFill>
            </a:endParaRPr>
          </a:p>
          <a:p>
            <a:pPr marL="285750" indent="-285750" defTabSz="914400">
              <a:buFont typeface="Arial" charset="0"/>
              <a:buChar char="•"/>
            </a:pPr>
            <a:r>
              <a:rPr kumimoji="1" lang="ja-JP" altLang="en-US" dirty="0" smtClean="0">
                <a:solidFill>
                  <a:prstClr val="black"/>
                </a:solidFill>
              </a:rPr>
              <a:t>ドキュメントも充実しています。</a:t>
            </a:r>
            <a:r>
              <a:rPr kumimoji="1" lang="en-US" altLang="ja-JP" dirty="0" smtClean="0">
                <a:solidFill>
                  <a:prstClr val="black"/>
                </a:solidFill>
              </a:rPr>
              <a:t/>
            </a:r>
            <a:br>
              <a:rPr kumimoji="1" lang="en-US" altLang="ja-JP" dirty="0" smtClean="0">
                <a:solidFill>
                  <a:prstClr val="black"/>
                </a:solidFill>
              </a:rPr>
            </a:br>
            <a:r>
              <a:rPr kumimoji="1" lang="en-US" altLang="ja-JP" dirty="0" smtClean="0">
                <a:solidFill>
                  <a:prstClr val="black"/>
                </a:solidFill>
                <a:hlinkClick r:id="rId5"/>
              </a:rPr>
              <a:t>https://jp.twilio.com/docs/</a:t>
            </a:r>
            <a:endParaRPr kumimoji="1" lang="en-US" altLang="ja-JP" dirty="0" smtClean="0">
              <a:solidFill>
                <a:prstClr val="black"/>
              </a:solidFill>
            </a:endParaRPr>
          </a:p>
        </p:txBody>
      </p:sp>
      <p:pic>
        <p:nvPicPr>
          <p:cNvPr id="11" name="図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663" y="1608734"/>
            <a:ext cx="5060563" cy="5114783"/>
          </a:xfrm>
          <a:prstGeom prst="rect">
            <a:avLst/>
          </a:prstGeom>
        </p:spPr>
      </p:pic>
    </p:spTree>
    <p:extLst>
      <p:ext uri="{BB962C8B-B14F-4D97-AF65-F5344CB8AC3E}">
        <p14:creationId xmlns:p14="http://schemas.microsoft.com/office/powerpoint/2010/main" val="1633385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600" y="0"/>
            <a:ext cx="9702591" cy="6858000"/>
          </a:xfrm>
          <a:prstGeom prst="rect">
            <a:avLst/>
          </a:prstGeom>
        </p:spPr>
      </p:pic>
    </p:spTree>
    <p:extLst>
      <p:ext uri="{BB962C8B-B14F-4D97-AF65-F5344CB8AC3E}">
        <p14:creationId xmlns:p14="http://schemas.microsoft.com/office/powerpoint/2010/main" val="18811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77063" y="29427"/>
            <a:ext cx="650869" cy="619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41" name="テキスト ボックス 1"/>
          <p:cNvSpPr txBox="1">
            <a:spLocks noChangeArrowheads="1"/>
          </p:cNvSpPr>
          <p:nvPr/>
        </p:nvSpPr>
        <p:spPr bwMode="auto">
          <a:xfrm>
            <a:off x="4878786" y="184443"/>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ＭＳ Ｐゴシック" charset="-128"/>
                <a:ea typeface="ＭＳ Ｐゴシック" charset="-128"/>
              </a:defRPr>
            </a:lvl1pPr>
            <a:lvl2pPr marL="742950" indent="-285750" eaLnBrk="0" hangingPunct="0">
              <a:defRPr kumimoji="1" sz="1000">
                <a:solidFill>
                  <a:schemeClr val="tx1"/>
                </a:solidFill>
                <a:latin typeface="ＭＳ Ｐゴシック" charset="-128"/>
                <a:ea typeface="ＭＳ Ｐゴシック" charset="-128"/>
              </a:defRPr>
            </a:lvl2pPr>
            <a:lvl3pPr marL="1143000" indent="-228600" eaLnBrk="0" hangingPunct="0">
              <a:defRPr kumimoji="1" sz="1000">
                <a:solidFill>
                  <a:schemeClr val="tx1"/>
                </a:solidFill>
                <a:latin typeface="ＭＳ Ｐゴシック" charset="-128"/>
                <a:ea typeface="ＭＳ Ｐゴシック" charset="-128"/>
              </a:defRPr>
            </a:lvl3pPr>
            <a:lvl4pPr marL="1600200" indent="-228600" eaLnBrk="0" hangingPunct="0">
              <a:defRPr kumimoji="1" sz="1000">
                <a:solidFill>
                  <a:schemeClr val="tx1"/>
                </a:solidFill>
                <a:latin typeface="ＭＳ Ｐゴシック" charset="-128"/>
                <a:ea typeface="ＭＳ Ｐゴシック" charset="-128"/>
              </a:defRPr>
            </a:lvl4pPr>
            <a:lvl5pPr marL="2057400" indent="-228600" eaLnBrk="0" hangingPunct="0">
              <a:defRPr kumimoji="1" sz="1000">
                <a:solidFill>
                  <a:schemeClr val="tx1"/>
                </a:solidFill>
                <a:latin typeface="ＭＳ Ｐゴシック" charset="-128"/>
                <a:ea typeface="ＭＳ Ｐゴシック" charset="-128"/>
              </a:defRPr>
            </a:lvl5pPr>
            <a:lvl6pPr marL="2514600" indent="-228600" eaLnBrk="0" fontAlgn="base" hangingPunct="0">
              <a:spcBef>
                <a:spcPct val="0"/>
              </a:spcBef>
              <a:spcAft>
                <a:spcPct val="0"/>
              </a:spcAft>
              <a:defRPr kumimoji="1" sz="1000">
                <a:solidFill>
                  <a:schemeClr val="tx1"/>
                </a:solidFill>
                <a:latin typeface="ＭＳ Ｐゴシック" charset="-128"/>
                <a:ea typeface="ＭＳ Ｐゴシック" charset="-128"/>
              </a:defRPr>
            </a:lvl6pPr>
            <a:lvl7pPr marL="2971800" indent="-228600" eaLnBrk="0" fontAlgn="base" hangingPunct="0">
              <a:spcBef>
                <a:spcPct val="0"/>
              </a:spcBef>
              <a:spcAft>
                <a:spcPct val="0"/>
              </a:spcAft>
              <a:defRPr kumimoji="1" sz="1000">
                <a:solidFill>
                  <a:schemeClr val="tx1"/>
                </a:solidFill>
                <a:latin typeface="ＭＳ Ｐゴシック" charset="-128"/>
                <a:ea typeface="ＭＳ Ｐゴシック" charset="-128"/>
              </a:defRPr>
            </a:lvl7pPr>
            <a:lvl8pPr marL="3429000" indent="-228600" eaLnBrk="0" fontAlgn="base" hangingPunct="0">
              <a:spcBef>
                <a:spcPct val="0"/>
              </a:spcBef>
              <a:spcAft>
                <a:spcPct val="0"/>
              </a:spcAft>
              <a:defRPr kumimoji="1" sz="1000">
                <a:solidFill>
                  <a:schemeClr val="tx1"/>
                </a:solidFill>
                <a:latin typeface="ＭＳ Ｐゴシック" charset="-128"/>
                <a:ea typeface="ＭＳ Ｐゴシック" charset="-128"/>
              </a:defRPr>
            </a:lvl8pPr>
            <a:lvl9pPr marL="3886200" indent="-228600" eaLnBrk="0" fontAlgn="base" hangingPunct="0">
              <a:spcBef>
                <a:spcPct val="0"/>
              </a:spcBef>
              <a:spcAft>
                <a:spcPct val="0"/>
              </a:spcAft>
              <a:defRPr kumimoji="1" sz="1000">
                <a:solidFill>
                  <a:schemeClr val="tx1"/>
                </a:solidFill>
                <a:latin typeface="ＭＳ Ｐゴシック" charset="-128"/>
                <a:ea typeface="ＭＳ Ｐゴシック" charset="-128"/>
              </a:defRPr>
            </a:lvl9pPr>
          </a:lstStyle>
          <a:p>
            <a:pPr algn="ctr" defTabSz="914400" eaLnBrk="1" hangingPunct="1">
              <a:spcBef>
                <a:spcPct val="20000"/>
              </a:spcBef>
            </a:pPr>
            <a:r>
              <a:rPr lang="ja-JP" altLang="en-US" sz="2000" b="1" dirty="0">
                <a:solidFill>
                  <a:prstClr val="black"/>
                </a:solidFill>
                <a:latin typeface="メイリオ" panose="020B0604030504040204" pitchFamily="50" charset="-128"/>
                <a:ea typeface="メイリオ" panose="020B0604030504040204" pitchFamily="50" charset="-128"/>
              </a:rPr>
              <a:t>＋</a:t>
            </a:r>
            <a:endParaRPr lang="en-US" altLang="ja-JP" sz="2000" b="1" dirty="0">
              <a:solidFill>
                <a:prstClr val="black"/>
              </a:solidFill>
              <a:latin typeface="メイリオ" panose="020B0604030504040204" pitchFamily="50" charset="-128"/>
              <a:ea typeface="メイリオ" panose="020B0604030504040204" pitchFamily="50" charset="-128"/>
            </a:endParaRPr>
          </a:p>
        </p:txBody>
      </p:sp>
      <p:pic>
        <p:nvPicPr>
          <p:cNvPr id="13" name="Picture 4" descr="\\AI-SALES\Sales\マーケティング\2.秘密\プロモーションチーム\社外活動のフォルダ\AIホームページ_デザイン素材\素材（元データ・パンフレット等）\ロゴ\各製品ロゴ\AICloud_横組み.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8607" y="111699"/>
            <a:ext cx="2450757" cy="566867"/>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グループ化 25"/>
          <p:cNvGrpSpPr/>
          <p:nvPr/>
        </p:nvGrpSpPr>
        <p:grpSpPr>
          <a:xfrm>
            <a:off x="1239565" y="5691265"/>
            <a:ext cx="9826670" cy="1488808"/>
            <a:chOff x="79330" y="3161475"/>
            <a:chExt cx="9826670" cy="1488808"/>
          </a:xfrm>
        </p:grpSpPr>
        <p:pic>
          <p:nvPicPr>
            <p:cNvPr id="27" name="図 52" descr="hiroshi.png">
              <a:hlinkClick r:id="" action="ppaction://noaction">
                <a:snd r:embed="rId5" name="hirosi.wav"/>
              </a:hlinkClick>
            </p:cNvPr>
            <p:cNvPicPr>
              <a:picLocks noChangeAspect="1"/>
            </p:cNvPicPr>
            <p:nvPr/>
          </p:nvPicPr>
          <p:blipFill>
            <a:blip r:embed="rId6" cstate="print"/>
            <a:srcRect/>
            <a:stretch>
              <a:fillRect/>
            </a:stretch>
          </p:blipFill>
          <p:spPr bwMode="auto">
            <a:xfrm>
              <a:off x="5955079" y="3328478"/>
              <a:ext cx="699327" cy="1321805"/>
            </a:xfrm>
            <a:prstGeom prst="rect">
              <a:avLst/>
            </a:prstGeom>
            <a:noFill/>
            <a:ln w="9525">
              <a:noFill/>
              <a:miter lim="800000"/>
              <a:headEnd/>
              <a:tailEnd/>
            </a:ln>
          </p:spPr>
        </p:pic>
        <p:pic>
          <p:nvPicPr>
            <p:cNvPr id="28" name="Picture 5">
              <a:hlinkClick r:id="" action="ppaction://noaction">
                <a:snd r:embed="rId7" name="せいじ.wav"/>
              </a:hlinkClick>
            </p:cNvPr>
            <p:cNvPicPr>
              <a:picLocks noChangeAspect="1" noChangeArrowheads="1"/>
            </p:cNvPicPr>
            <p:nvPr/>
          </p:nvPicPr>
          <p:blipFill>
            <a:blip r:embed="rId8" cstate="print"/>
            <a:srcRect/>
            <a:stretch>
              <a:fillRect/>
            </a:stretch>
          </p:blipFill>
          <p:spPr bwMode="auto">
            <a:xfrm>
              <a:off x="4564259" y="3231199"/>
              <a:ext cx="904206" cy="717192"/>
            </a:xfrm>
            <a:prstGeom prst="rect">
              <a:avLst/>
            </a:prstGeom>
            <a:noFill/>
            <a:ln w="9525">
              <a:noFill/>
              <a:miter lim="800000"/>
              <a:headEnd/>
              <a:tailEnd/>
            </a:ln>
          </p:spPr>
        </p:pic>
        <p:pic>
          <p:nvPicPr>
            <p:cNvPr id="29" name="Picture 2" descr="\\192.168.1.99\Sales\「3」★社外活動★\AIホームページ_デザイン素材\素材（元データ・パンフレット等）\キャラクター\バストアップ\png\osamu.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24514" y="3243133"/>
              <a:ext cx="774516" cy="774516"/>
            </a:xfrm>
            <a:prstGeom prst="rect">
              <a:avLst/>
            </a:prstGeom>
            <a:noFill/>
            <a:extLst>
              <a:ext uri="{909E8E84-426E-40DD-AFC4-6F175D3DCCD1}">
                <a14:hiddenFill xmlns:a14="http://schemas.microsoft.com/office/drawing/2010/main">
                  <a:solidFill>
                    <a:srgbClr val="FFFFFF"/>
                  </a:solidFill>
                </a14:hiddenFill>
              </a:ext>
            </a:extLst>
          </p:spPr>
        </p:pic>
        <p:pic>
          <p:nvPicPr>
            <p:cNvPr id="30" name="図 42" descr="sumire.png"/>
            <p:cNvPicPr>
              <a:picLocks noChangeAspect="1"/>
            </p:cNvPicPr>
            <p:nvPr/>
          </p:nvPicPr>
          <p:blipFill>
            <a:blip r:embed="rId10" cstate="print"/>
            <a:srcRect/>
            <a:stretch>
              <a:fillRect/>
            </a:stretch>
          </p:blipFill>
          <p:spPr bwMode="auto">
            <a:xfrm>
              <a:off x="696060" y="3177819"/>
              <a:ext cx="837091" cy="836500"/>
            </a:xfrm>
            <a:prstGeom prst="rect">
              <a:avLst/>
            </a:prstGeom>
            <a:noFill/>
            <a:ln w="9525">
              <a:noFill/>
              <a:miter lim="800000"/>
              <a:headEnd/>
              <a:tailEnd/>
            </a:ln>
          </p:spPr>
        </p:pic>
        <p:pic>
          <p:nvPicPr>
            <p:cNvPr id="31" name="Picture 4">
              <a:hlinkClick r:id="" action="ppaction://noaction">
                <a:snd r:embed="rId11" name="かほ.wav"/>
              </a:hlinkClick>
            </p:cNvPr>
            <p:cNvPicPr>
              <a:picLocks noChangeAspect="1" noChangeArrowheads="1"/>
            </p:cNvPicPr>
            <p:nvPr/>
          </p:nvPicPr>
          <p:blipFill>
            <a:blip r:embed="rId12" cstate="print"/>
            <a:srcRect/>
            <a:stretch>
              <a:fillRect/>
            </a:stretch>
          </p:blipFill>
          <p:spPr bwMode="auto">
            <a:xfrm>
              <a:off x="1389200" y="3274266"/>
              <a:ext cx="714804" cy="683983"/>
            </a:xfrm>
            <a:prstGeom prst="rect">
              <a:avLst/>
            </a:prstGeom>
            <a:noFill/>
            <a:ln w="9525" algn="ctr">
              <a:noFill/>
              <a:miter lim="800000"/>
              <a:headEnd/>
              <a:tailEnd/>
            </a:ln>
          </p:spPr>
        </p:pic>
        <p:pic>
          <p:nvPicPr>
            <p:cNvPr id="32" name="Picture 6">
              <a:hlinkClick r:id="" action="ppaction://noaction">
                <a:snd r:embed="rId13" name="あかり.wav"/>
              </a:hlinkClick>
            </p:cNvPr>
            <p:cNvPicPr>
              <a:picLocks noChangeAspect="1" noChangeArrowheads="1"/>
            </p:cNvPicPr>
            <p:nvPr/>
          </p:nvPicPr>
          <p:blipFill>
            <a:blip r:embed="rId14" cstate="print"/>
            <a:srcRect/>
            <a:stretch>
              <a:fillRect/>
            </a:stretch>
          </p:blipFill>
          <p:spPr bwMode="auto">
            <a:xfrm>
              <a:off x="2648744" y="3263610"/>
              <a:ext cx="866196" cy="684781"/>
            </a:xfrm>
            <a:prstGeom prst="rect">
              <a:avLst/>
            </a:prstGeom>
            <a:noFill/>
            <a:ln w="9525">
              <a:noFill/>
              <a:miter lim="800000"/>
              <a:headEnd/>
              <a:tailEnd/>
            </a:ln>
          </p:spPr>
        </p:pic>
        <p:pic>
          <p:nvPicPr>
            <p:cNvPr id="33" name="Picture 8">
              <a:hlinkClick r:id="" action="ppaction://noaction">
                <a:snd r:embed="rId15" name="ななこ.wav"/>
              </a:hlinkClick>
            </p:cNvPr>
            <p:cNvPicPr>
              <a:picLocks noChangeAspect="1" noChangeArrowheads="1"/>
            </p:cNvPicPr>
            <p:nvPr/>
          </p:nvPicPr>
          <p:blipFill>
            <a:blip r:embed="rId16" cstate="print"/>
            <a:srcRect/>
            <a:stretch>
              <a:fillRect/>
            </a:stretch>
          </p:blipFill>
          <p:spPr bwMode="auto">
            <a:xfrm>
              <a:off x="3428740" y="3273866"/>
              <a:ext cx="689067" cy="684782"/>
            </a:xfrm>
            <a:prstGeom prst="rect">
              <a:avLst/>
            </a:prstGeom>
            <a:noFill/>
            <a:ln w="9525" algn="ctr">
              <a:noFill/>
              <a:miter lim="800000"/>
              <a:headEnd/>
              <a:tailEnd/>
            </a:ln>
          </p:spPr>
        </p:pic>
        <p:pic>
          <p:nvPicPr>
            <p:cNvPr id="34" name="Picture 2" descr="\\192.168.1.99\Sales\「3」★社外活動★\AIホームページ_デザイン素材\素材（元データ・パンフレット等）\キャラクター\バストアップ\png\maki_new.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046984" y="3254069"/>
              <a:ext cx="777341" cy="74624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 descr="\\192.168.1.99\Sales\「3」★社外活動★\AIホームページ_デザイン素材\素材（元データ・パンフレット等）\キャラクター\バストアップ\png\reina_1.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952559" y="3161475"/>
              <a:ext cx="847406" cy="84740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8">
              <a:hlinkClick r:id="" action="ppaction://noaction">
                <a:snd r:embed="rId19" name="あんず.wav"/>
              </a:hlinkClick>
            </p:cNvPr>
            <p:cNvPicPr>
              <a:picLocks noChangeAspect="1" noChangeArrowheads="1"/>
            </p:cNvPicPr>
            <p:nvPr/>
          </p:nvPicPr>
          <p:blipFill>
            <a:blip r:embed="rId20" cstate="print"/>
            <a:srcRect/>
            <a:stretch>
              <a:fillRect/>
            </a:stretch>
          </p:blipFill>
          <p:spPr bwMode="auto">
            <a:xfrm>
              <a:off x="7141020" y="3254069"/>
              <a:ext cx="759953" cy="666357"/>
            </a:xfrm>
            <a:prstGeom prst="rect">
              <a:avLst/>
            </a:prstGeom>
            <a:noFill/>
            <a:ln w="9525">
              <a:noFill/>
              <a:miter lim="800000"/>
              <a:headEnd/>
              <a:tailEnd/>
            </a:ln>
          </p:spPr>
        </p:pic>
        <p:pic>
          <p:nvPicPr>
            <p:cNvPr id="42" name="Picture 7">
              <a:hlinkClick r:id="" action="ppaction://noaction">
                <a:snd r:embed="rId21" name="こうたろう.wav"/>
              </a:hlinkClick>
            </p:cNvPr>
            <p:cNvPicPr>
              <a:picLocks noChangeAspect="1" noChangeArrowheads="1"/>
            </p:cNvPicPr>
            <p:nvPr/>
          </p:nvPicPr>
          <p:blipFill>
            <a:blip r:embed="rId22" cstate="print"/>
            <a:srcRect/>
            <a:stretch>
              <a:fillRect/>
            </a:stretch>
          </p:blipFill>
          <p:spPr bwMode="auto">
            <a:xfrm>
              <a:off x="8460477" y="3335609"/>
              <a:ext cx="760110" cy="541870"/>
            </a:xfrm>
            <a:prstGeom prst="rect">
              <a:avLst/>
            </a:prstGeom>
            <a:noFill/>
            <a:ln w="9525">
              <a:noFill/>
              <a:miter lim="800000"/>
              <a:headEnd/>
              <a:tailEnd/>
            </a:ln>
          </p:spPr>
        </p:pic>
        <p:pic>
          <p:nvPicPr>
            <p:cNvPr id="43" name="Picture 5" descr="\\192.168.1.99\Sales\「3」★社外活動★\AIホームページ_デザイン素材\素材（元データ・パンフレット等）\キャラクター\バストアップ\png\chihiro_1.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757022" y="3192554"/>
              <a:ext cx="847406" cy="84740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192.168.1.99\Sales\「3」★社外活動★\AIホームページ_デザイン素材\素材（元データ・パンフレット等）\キャラクター\バストアップ\png\yuuto_1.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9076632" y="3192554"/>
              <a:ext cx="829368" cy="829368"/>
            </a:xfrm>
            <a:prstGeom prst="rect">
              <a:avLst/>
            </a:prstGeom>
            <a:noFill/>
            <a:extLst>
              <a:ext uri="{909E8E84-426E-40DD-AFC4-6F175D3DCCD1}">
                <a14:hiddenFill xmlns:a14="http://schemas.microsoft.com/office/drawing/2010/main">
                  <a:solidFill>
                    <a:srgbClr val="FFFFFF"/>
                  </a:solidFill>
                </a14:hiddenFill>
              </a:ext>
            </a:extLst>
          </p:spPr>
        </p:pic>
        <p:pic>
          <p:nvPicPr>
            <p:cNvPr id="45" name="図 41" descr="nozomi.png"/>
            <p:cNvPicPr>
              <a:picLocks noChangeAspect="1"/>
            </p:cNvPicPr>
            <p:nvPr/>
          </p:nvPicPr>
          <p:blipFill>
            <a:blip r:embed="rId25" cstate="print"/>
            <a:srcRect/>
            <a:stretch>
              <a:fillRect/>
            </a:stretch>
          </p:blipFill>
          <p:spPr bwMode="auto">
            <a:xfrm>
              <a:off x="79330" y="3228925"/>
              <a:ext cx="760681" cy="760456"/>
            </a:xfrm>
            <a:prstGeom prst="rect">
              <a:avLst/>
            </a:prstGeom>
            <a:noFill/>
            <a:ln w="9525">
              <a:noFill/>
              <a:miter lim="800000"/>
              <a:headEnd/>
              <a:tailEnd/>
            </a:ln>
          </p:spPr>
        </p:pic>
        <p:pic>
          <p:nvPicPr>
            <p:cNvPr id="46" name="Picture 4" descr="\\192.168.1.99\Sales\「3」★社外活動★\AIホームページ_デザイン素材\素材（元データ・パンフレット等）\キャラクター\バストアップ\png\taichi_1.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10455" y="3228999"/>
              <a:ext cx="774516" cy="774516"/>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正方形/長方形 46"/>
          <p:cNvSpPr/>
          <p:nvPr/>
        </p:nvSpPr>
        <p:spPr>
          <a:xfrm>
            <a:off x="1281094" y="2372130"/>
            <a:ext cx="9336973" cy="652486"/>
          </a:xfrm>
          <a:prstGeom prst="rect">
            <a:avLst/>
          </a:prstGeom>
        </p:spPr>
        <p:txBody>
          <a:bodyPr wrap="square">
            <a:spAutoFit/>
          </a:bodyPr>
          <a:lstStyle/>
          <a:p>
            <a:pPr defTabSz="914400" fontAlgn="base">
              <a:lnSpc>
                <a:spcPct val="130000"/>
              </a:lnSpc>
            </a:pPr>
            <a:r>
              <a:rPr kumimoji="1" lang="ja-JP" altLang="en-US" sz="2800" b="1" dirty="0">
                <a:solidFill>
                  <a:srgbClr val="C00000"/>
                </a:solidFill>
                <a:latin typeface="メイリオ" panose="020B0604030504040204" pitchFamily="50" charset="-128"/>
                <a:ea typeface="メイリオ" panose="020B0604030504040204" pitchFamily="50" charset="-128"/>
              </a:rPr>
              <a:t>　 人間的でなめらか 人に近い自然な音声</a:t>
            </a:r>
          </a:p>
        </p:txBody>
      </p:sp>
      <p:sp>
        <p:nvSpPr>
          <p:cNvPr id="48" name="正方形/長方形 47"/>
          <p:cNvSpPr/>
          <p:nvPr/>
        </p:nvSpPr>
        <p:spPr>
          <a:xfrm>
            <a:off x="1285876" y="3041500"/>
            <a:ext cx="9480989" cy="652486"/>
          </a:xfrm>
          <a:prstGeom prst="rect">
            <a:avLst/>
          </a:prstGeom>
        </p:spPr>
        <p:txBody>
          <a:bodyPr wrap="square">
            <a:spAutoFit/>
          </a:bodyPr>
          <a:lstStyle/>
          <a:p>
            <a:pPr defTabSz="914400" fontAlgn="base">
              <a:lnSpc>
                <a:spcPct val="130000"/>
              </a:lnSpc>
            </a:pPr>
            <a:r>
              <a:rPr kumimoji="1" lang="ja-JP" altLang="en-US" sz="2800" b="1" dirty="0">
                <a:solidFill>
                  <a:srgbClr val="C00000"/>
                </a:solidFill>
                <a:latin typeface="メイリオ" panose="020B0604030504040204" pitchFamily="50" charset="-128"/>
                <a:ea typeface="メイリオ" panose="020B0604030504040204" pitchFamily="50" charset="-128"/>
              </a:rPr>
              <a:t>　 豊富な音声ラインナップ　感情音声・関西弁も！</a:t>
            </a:r>
            <a:endParaRPr kumimoji="1" lang="en-US" altLang="ja-JP" sz="2800" b="1" dirty="0">
              <a:solidFill>
                <a:srgbClr val="C00000"/>
              </a:solidFill>
              <a:latin typeface="メイリオ" panose="020B0604030504040204" pitchFamily="50" charset="-128"/>
              <a:ea typeface="メイリオ" panose="020B0604030504040204" pitchFamily="50" charset="-128"/>
            </a:endParaRPr>
          </a:p>
        </p:txBody>
      </p:sp>
      <p:pic>
        <p:nvPicPr>
          <p:cNvPr id="49" name="Picture 4"/>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281094" y="2372131"/>
            <a:ext cx="467955" cy="538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4"/>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285876" y="3041501"/>
            <a:ext cx="467955" cy="538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テキスト ボックス 1"/>
          <p:cNvSpPr txBox="1"/>
          <p:nvPr/>
        </p:nvSpPr>
        <p:spPr>
          <a:xfrm>
            <a:off x="5769019" y="204500"/>
            <a:ext cx="3983749" cy="461665"/>
          </a:xfrm>
          <a:prstGeom prst="rect">
            <a:avLst/>
          </a:prstGeom>
          <a:noFill/>
        </p:spPr>
        <p:txBody>
          <a:bodyPr wrap="square" rtlCol="0">
            <a:spAutoFit/>
          </a:bodyPr>
          <a:lstStyle/>
          <a:p>
            <a:pPr defTabSz="914400"/>
            <a:r>
              <a:rPr kumimoji="1" lang="en-US" altLang="ja-JP" sz="2400" dirty="0">
                <a:solidFill>
                  <a:srgbClr val="F79646">
                    <a:lumMod val="75000"/>
                  </a:srgbClr>
                </a:solidFill>
                <a:latin typeface="メイリオ" panose="020B0604030504040204" pitchFamily="50" charset="-128"/>
                <a:ea typeface="メイリオ" panose="020B0604030504040204" pitchFamily="50" charset="-128"/>
                <a:cs typeface="メイリオ" panose="020B0604030504040204" pitchFamily="50" charset="-128"/>
              </a:rPr>
              <a:t>Web</a:t>
            </a:r>
            <a:r>
              <a:rPr kumimoji="1" lang="ja-JP" altLang="en-US" sz="2400" dirty="0">
                <a:solidFill>
                  <a:srgbClr val="F79646">
                    <a:lumMod val="75000"/>
                  </a:srgbClr>
                </a:solidFill>
                <a:latin typeface="メイリオ" panose="020B0604030504040204" pitchFamily="50" charset="-128"/>
                <a:ea typeface="メイリオ" panose="020B0604030504040204" pitchFamily="50" charset="-128"/>
                <a:cs typeface="メイリオ" panose="020B0604030504040204" pitchFamily="50" charset="-128"/>
              </a:rPr>
              <a:t>とく</a:t>
            </a:r>
            <a:r>
              <a:rPr kumimoji="1" lang="ja-JP" altLang="en-US" sz="2400" dirty="0" err="1">
                <a:solidFill>
                  <a:srgbClr val="F79646">
                    <a:lumMod val="75000"/>
                  </a:srgbClr>
                </a:solidFill>
                <a:latin typeface="メイリオ" panose="020B0604030504040204" pitchFamily="50" charset="-128"/>
                <a:ea typeface="メイリオ" panose="020B0604030504040204" pitchFamily="50" charset="-128"/>
                <a:cs typeface="メイリオ" panose="020B0604030504040204" pitchFamily="50" charset="-128"/>
              </a:rPr>
              <a:t>るまの</a:t>
            </a:r>
            <a:r>
              <a:rPr kumimoji="1" lang="ja-JP" altLang="en-US" sz="2400" dirty="0">
                <a:solidFill>
                  <a:srgbClr val="F79646">
                    <a:lumMod val="75000"/>
                  </a:srgbClr>
                </a:solidFill>
                <a:latin typeface="メイリオ" panose="020B0604030504040204" pitchFamily="50" charset="-128"/>
                <a:ea typeface="メイリオ" panose="020B0604030504040204" pitchFamily="50" charset="-128"/>
                <a:cs typeface="メイリオ" panose="020B0604030504040204" pitchFamily="50" charset="-128"/>
              </a:rPr>
              <a:t>ハッカソン</a:t>
            </a:r>
          </a:p>
        </p:txBody>
      </p:sp>
      <p:sp>
        <p:nvSpPr>
          <p:cNvPr id="3" name="正方形/長方形 2"/>
          <p:cNvSpPr/>
          <p:nvPr/>
        </p:nvSpPr>
        <p:spPr>
          <a:xfrm>
            <a:off x="1143000" y="678566"/>
            <a:ext cx="9906000" cy="878227"/>
          </a:xfrm>
          <a:prstGeom prst="rect">
            <a:avLst/>
          </a:prstGeom>
          <a:solidFill>
            <a:schemeClr val="accent5">
              <a:lumMod val="60000"/>
              <a:lumOff val="40000"/>
            </a:schemeClr>
          </a:solid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kumimoji="1" lang="ja-JP" altLang="en-US">
              <a:solidFill>
                <a:prstClr val="white"/>
              </a:solidFill>
            </a:endParaRPr>
          </a:p>
        </p:txBody>
      </p:sp>
      <p:pic>
        <p:nvPicPr>
          <p:cNvPr id="3074" name="Picture 2" descr="\\AI-SALES\Sales\マーケティング\2.秘密\プロモーションチーム\社外活動のフォルダ\AIホームページ_デザイン素材\素材（元データ・パンフレット等）\ロゴ\各製品ロゴ\AITalkWebAPI_logo.pn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938246" y="857580"/>
            <a:ext cx="4616752" cy="520197"/>
          </a:xfrm>
          <a:prstGeom prst="rect">
            <a:avLst/>
          </a:prstGeom>
          <a:noFill/>
          <a:extLst>
            <a:ext uri="{909E8E84-426E-40DD-AFC4-6F175D3DCCD1}">
              <a14:hiddenFill xmlns:a14="http://schemas.microsoft.com/office/drawing/2010/main">
                <a:solidFill>
                  <a:srgbClr val="FFFFFF"/>
                </a:solidFill>
              </a14:hiddenFill>
            </a:ext>
          </a:extLst>
        </p:spPr>
      </p:pic>
      <p:sp>
        <p:nvSpPr>
          <p:cNvPr id="35" name="タイトル 1"/>
          <p:cNvSpPr>
            <a:spLocks/>
          </p:cNvSpPr>
          <p:nvPr/>
        </p:nvSpPr>
        <p:spPr bwMode="auto">
          <a:xfrm>
            <a:off x="1218300" y="921777"/>
            <a:ext cx="4913049" cy="5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000">
                <a:solidFill>
                  <a:schemeClr val="tx1"/>
                </a:solidFill>
                <a:latin typeface="ＭＳ Ｐゴシック" charset="-128"/>
                <a:ea typeface="ＭＳ Ｐゴシック" charset="-128"/>
              </a:defRPr>
            </a:lvl1pPr>
            <a:lvl2pPr marL="742950" indent="-285750" eaLnBrk="0" hangingPunct="0">
              <a:defRPr kumimoji="1" sz="1000">
                <a:solidFill>
                  <a:schemeClr val="tx1"/>
                </a:solidFill>
                <a:latin typeface="ＭＳ Ｐゴシック" charset="-128"/>
                <a:ea typeface="ＭＳ Ｐゴシック" charset="-128"/>
              </a:defRPr>
            </a:lvl2pPr>
            <a:lvl3pPr marL="1143000" indent="-228600" eaLnBrk="0" hangingPunct="0">
              <a:defRPr kumimoji="1" sz="1000">
                <a:solidFill>
                  <a:schemeClr val="tx1"/>
                </a:solidFill>
                <a:latin typeface="ＭＳ Ｐゴシック" charset="-128"/>
                <a:ea typeface="ＭＳ Ｐゴシック" charset="-128"/>
              </a:defRPr>
            </a:lvl3pPr>
            <a:lvl4pPr marL="1600200" indent="-228600" eaLnBrk="0" hangingPunct="0">
              <a:defRPr kumimoji="1" sz="1000">
                <a:solidFill>
                  <a:schemeClr val="tx1"/>
                </a:solidFill>
                <a:latin typeface="ＭＳ Ｐゴシック" charset="-128"/>
                <a:ea typeface="ＭＳ Ｐゴシック" charset="-128"/>
              </a:defRPr>
            </a:lvl4pPr>
            <a:lvl5pPr marL="2057400" indent="-228600" eaLnBrk="0" hangingPunct="0">
              <a:defRPr kumimoji="1" sz="1000">
                <a:solidFill>
                  <a:schemeClr val="tx1"/>
                </a:solidFill>
                <a:latin typeface="ＭＳ Ｐゴシック" charset="-128"/>
                <a:ea typeface="ＭＳ Ｐゴシック" charset="-128"/>
              </a:defRPr>
            </a:lvl5pPr>
            <a:lvl6pPr marL="2514600" indent="-228600" eaLnBrk="0" fontAlgn="base" hangingPunct="0">
              <a:spcBef>
                <a:spcPct val="0"/>
              </a:spcBef>
              <a:spcAft>
                <a:spcPct val="0"/>
              </a:spcAft>
              <a:defRPr kumimoji="1" sz="1000">
                <a:solidFill>
                  <a:schemeClr val="tx1"/>
                </a:solidFill>
                <a:latin typeface="ＭＳ Ｐゴシック" charset="-128"/>
                <a:ea typeface="ＭＳ Ｐゴシック" charset="-128"/>
              </a:defRPr>
            </a:lvl6pPr>
            <a:lvl7pPr marL="2971800" indent="-228600" eaLnBrk="0" fontAlgn="base" hangingPunct="0">
              <a:spcBef>
                <a:spcPct val="0"/>
              </a:spcBef>
              <a:spcAft>
                <a:spcPct val="0"/>
              </a:spcAft>
              <a:defRPr kumimoji="1" sz="1000">
                <a:solidFill>
                  <a:schemeClr val="tx1"/>
                </a:solidFill>
                <a:latin typeface="ＭＳ Ｐゴシック" charset="-128"/>
                <a:ea typeface="ＭＳ Ｐゴシック" charset="-128"/>
              </a:defRPr>
            </a:lvl7pPr>
            <a:lvl8pPr marL="3429000" indent="-228600" eaLnBrk="0" fontAlgn="base" hangingPunct="0">
              <a:spcBef>
                <a:spcPct val="0"/>
              </a:spcBef>
              <a:spcAft>
                <a:spcPct val="0"/>
              </a:spcAft>
              <a:defRPr kumimoji="1" sz="1000">
                <a:solidFill>
                  <a:schemeClr val="tx1"/>
                </a:solidFill>
                <a:latin typeface="ＭＳ Ｐゴシック" charset="-128"/>
                <a:ea typeface="ＭＳ Ｐゴシック" charset="-128"/>
              </a:defRPr>
            </a:lvl8pPr>
            <a:lvl9pPr marL="3886200" indent="-228600" eaLnBrk="0" fontAlgn="base" hangingPunct="0">
              <a:spcBef>
                <a:spcPct val="0"/>
              </a:spcBef>
              <a:spcAft>
                <a:spcPct val="0"/>
              </a:spcAft>
              <a:defRPr kumimoji="1" sz="1000">
                <a:solidFill>
                  <a:schemeClr val="tx1"/>
                </a:solidFill>
                <a:latin typeface="ＭＳ Ｐゴシック" charset="-128"/>
                <a:ea typeface="ＭＳ Ｐゴシック" charset="-128"/>
              </a:defRPr>
            </a:lvl9pPr>
          </a:lstStyle>
          <a:p>
            <a:pPr algn="ctr" defTabSz="914400" eaLnBrk="1" hangingPunct="1"/>
            <a:r>
              <a:rPr lang="ja-JP" altLang="en-US" sz="2800" b="1" dirty="0">
                <a:solidFill>
                  <a:prstClr val="black"/>
                </a:solidFill>
                <a:latin typeface="メイリオ" panose="020B0604030504040204" pitchFamily="50" charset="-128"/>
                <a:ea typeface="メイリオ" panose="020B0604030504040204" pitchFamily="50" charset="-128"/>
              </a:rPr>
              <a:t>高品質音声合成サービス</a:t>
            </a:r>
            <a:endParaRPr lang="en-US" altLang="ja-JP" sz="2800" b="1" dirty="0">
              <a:solidFill>
                <a:prstClr val="black"/>
              </a:solidFill>
              <a:latin typeface="メイリオ" panose="020B0604030504040204" pitchFamily="50" charset="-128"/>
              <a:ea typeface="メイリオ" panose="020B0604030504040204" pitchFamily="50" charset="-128"/>
            </a:endParaRPr>
          </a:p>
        </p:txBody>
      </p:sp>
      <p:pic>
        <p:nvPicPr>
          <p:cNvPr id="53" name="Picture 2" descr="C:\Users\ai-toda\Downloads\ミニキャラ_姉妹\SD6おんぶ姉妹.pn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445206" y="3086503"/>
            <a:ext cx="2745448" cy="2745448"/>
          </a:xfrm>
          <a:prstGeom prst="rect">
            <a:avLst/>
          </a:prstGeom>
          <a:noFill/>
          <a:extLst>
            <a:ext uri="{909E8E84-426E-40DD-AFC4-6F175D3DCCD1}">
              <a14:hiddenFill xmlns:a14="http://schemas.microsoft.com/office/drawing/2010/main">
                <a:solidFill>
                  <a:srgbClr val="FFFFFF"/>
                </a:solidFill>
              </a14:hiddenFill>
            </a:ext>
          </a:extLst>
        </p:spPr>
      </p:pic>
      <p:sp>
        <p:nvSpPr>
          <p:cNvPr id="54" name="正方形/長方形 53"/>
          <p:cNvSpPr/>
          <p:nvPr/>
        </p:nvSpPr>
        <p:spPr>
          <a:xfrm>
            <a:off x="1270349" y="1698795"/>
            <a:ext cx="9336973" cy="652486"/>
          </a:xfrm>
          <a:prstGeom prst="rect">
            <a:avLst/>
          </a:prstGeom>
        </p:spPr>
        <p:txBody>
          <a:bodyPr wrap="square">
            <a:spAutoFit/>
          </a:bodyPr>
          <a:lstStyle/>
          <a:p>
            <a:pPr defTabSz="914400" fontAlgn="base">
              <a:lnSpc>
                <a:spcPct val="130000"/>
              </a:lnSpc>
            </a:pPr>
            <a:r>
              <a:rPr kumimoji="1" lang="ja-JP" altLang="en-US" sz="2800" b="1" dirty="0">
                <a:solidFill>
                  <a:srgbClr val="C00000"/>
                </a:solidFill>
                <a:latin typeface="メイリオ" panose="020B0604030504040204" pitchFamily="50" charset="-128"/>
                <a:ea typeface="メイリオ" panose="020B0604030504040204" pitchFamily="50" charset="-128"/>
              </a:rPr>
              <a:t>　 日本唯一の音声合成専業メーカーです</a:t>
            </a:r>
          </a:p>
        </p:txBody>
      </p:sp>
      <p:pic>
        <p:nvPicPr>
          <p:cNvPr id="55" name="Picture 4"/>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270349" y="1698796"/>
            <a:ext cx="467955" cy="538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角丸四角形吹き出し 3"/>
          <p:cNvSpPr/>
          <p:nvPr/>
        </p:nvSpPr>
        <p:spPr>
          <a:xfrm>
            <a:off x="1286286" y="3865700"/>
            <a:ext cx="7061326" cy="1507516"/>
          </a:xfrm>
          <a:prstGeom prst="wedgeRoundRectCallout">
            <a:avLst>
              <a:gd name="adj1" fmla="val 53099"/>
              <a:gd name="adj2" fmla="val 2162"/>
              <a:gd name="adj3" fmla="val 16667"/>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kumimoji="1" lang="ja-JP" altLang="en-US">
              <a:solidFill>
                <a:prstClr val="white"/>
              </a:solidFill>
            </a:endParaRPr>
          </a:p>
        </p:txBody>
      </p:sp>
      <p:sp>
        <p:nvSpPr>
          <p:cNvPr id="5" name="テキスト ボックス 4"/>
          <p:cNvSpPr txBox="1"/>
          <p:nvPr/>
        </p:nvSpPr>
        <p:spPr>
          <a:xfrm>
            <a:off x="2075944" y="3957739"/>
            <a:ext cx="5198463" cy="1323439"/>
          </a:xfrm>
          <a:prstGeom prst="rect">
            <a:avLst/>
          </a:prstGeom>
          <a:noFill/>
        </p:spPr>
        <p:txBody>
          <a:bodyPr wrap="square" rtlCol="0">
            <a:spAutoFit/>
          </a:bodyPr>
          <a:lstStyle/>
          <a:p>
            <a:pPr defTabSz="914400"/>
            <a:r>
              <a:rPr kumimoji="1" lang="en-US" altLang="ja-JP" sz="2000" dirty="0" err="1">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WebAPI</a:t>
            </a:r>
            <a:r>
              <a:rPr kumimoji="1" lang="ja-JP" altLang="en-US"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は</a:t>
            </a:r>
            <a:r>
              <a:rPr kumimoji="1"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REST</a:t>
            </a:r>
            <a:r>
              <a:rPr kumimoji="1" lang="ja-JP" altLang="en-US"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形式で提供しています！</a:t>
            </a:r>
            <a:endParaRPr kumimoji="1"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a:r>
              <a:rPr kumimoji="1"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GET</a:t>
            </a:r>
            <a:r>
              <a:rPr kumimoji="1" lang="ja-JP" altLang="en-US"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POST</a:t>
            </a:r>
            <a:r>
              <a:rPr kumimoji="1" lang="ja-JP" altLang="en-US"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で取得可能です。</a:t>
            </a:r>
            <a:endParaRPr kumimoji="1"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a:r>
              <a:rPr kumimoji="1" lang="ja-JP" altLang="en-US"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続きはドキュメントにて！</a:t>
            </a:r>
            <a:endParaRPr kumimoji="1"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a:r>
              <a:rPr kumimoji="1" lang="ja-JP" altLang="en-US"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サンプルとデモ画面も用意してます！</a:t>
            </a:r>
          </a:p>
        </p:txBody>
      </p:sp>
    </p:spTree>
    <p:extLst>
      <p:ext uri="{BB962C8B-B14F-4D97-AF65-F5344CB8AC3E}">
        <p14:creationId xmlns:p14="http://schemas.microsoft.com/office/powerpoint/2010/main" val="21192113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8611275" y="6262926"/>
            <a:ext cx="1985174" cy="537075"/>
          </a:xfrm>
          <a:prstGeom prst="rect">
            <a:avLst/>
          </a:prstGeom>
          <a:noFill/>
          <a:ln>
            <a:noFill/>
          </a:ln>
        </p:spPr>
      </p:pic>
      <p:sp>
        <p:nvSpPr>
          <p:cNvPr id="55" name="Shape 55"/>
          <p:cNvSpPr txBox="1"/>
          <p:nvPr/>
        </p:nvSpPr>
        <p:spPr>
          <a:xfrm>
            <a:off x="1785150" y="294075"/>
            <a:ext cx="8621700" cy="1186800"/>
          </a:xfrm>
          <a:prstGeom prst="rect">
            <a:avLst/>
          </a:prstGeom>
          <a:noFill/>
          <a:ln>
            <a:noFill/>
          </a:ln>
        </p:spPr>
        <p:txBody>
          <a:bodyPr spcFirstLastPara="1" wrap="square" lIns="91425" tIns="91425" rIns="91425" bIns="91425" anchor="ctr" anchorCtr="0">
            <a:noAutofit/>
          </a:bodyPr>
          <a:lstStyle/>
          <a:p>
            <a:pPr algn="ctr" defTabSz="914400"/>
            <a:r>
              <a:rPr lang="ja" altLang="en-US" sz="4200" b="1" kern="0">
                <a:solidFill>
                  <a:srgbClr val="000000"/>
                </a:solidFill>
                <a:cs typeface="Arial"/>
                <a:sym typeface="Arial"/>
              </a:rPr>
              <a:t>音声による</a:t>
            </a:r>
            <a:r>
              <a:rPr lang="ja" altLang="en-US" sz="4200" b="1" kern="0">
                <a:solidFill>
                  <a:srgbClr val="0000FF"/>
                </a:solidFill>
                <a:cs typeface="Arial"/>
                <a:sym typeface="Arial"/>
              </a:rPr>
              <a:t>感情認識</a:t>
            </a:r>
            <a:r>
              <a:rPr lang="ja" altLang="en-US" sz="4200" b="1" kern="0">
                <a:solidFill>
                  <a:srgbClr val="000000"/>
                </a:solidFill>
                <a:cs typeface="Arial"/>
                <a:sym typeface="Arial"/>
              </a:rPr>
              <a:t>技術</a:t>
            </a:r>
            <a:r>
              <a:rPr lang="en-US" altLang="ja" sz="4200" b="1" kern="0">
                <a:solidFill>
                  <a:srgbClr val="000000"/>
                </a:solidFill>
                <a:cs typeface="Arial"/>
                <a:sym typeface="Arial"/>
              </a:rPr>
              <a:t>API</a:t>
            </a:r>
            <a:endParaRPr sz="4200" b="1" kern="0">
              <a:solidFill>
                <a:srgbClr val="000000"/>
              </a:solidFill>
              <a:ea typeface="Arial"/>
              <a:cs typeface="Arial"/>
              <a:sym typeface="Arial"/>
            </a:endParaRPr>
          </a:p>
          <a:p>
            <a:pPr algn="ctr" defTabSz="914400"/>
            <a:r>
              <a:rPr lang="ja" altLang="en-US" sz="4200" b="1" kern="0">
                <a:solidFill>
                  <a:srgbClr val="000000"/>
                </a:solidFill>
                <a:cs typeface="Arial"/>
                <a:sym typeface="Arial"/>
              </a:rPr>
              <a:t>チュートリアル</a:t>
            </a:r>
            <a:endParaRPr sz="4200" b="1" kern="0">
              <a:solidFill>
                <a:srgbClr val="000000"/>
              </a:solidFill>
              <a:ea typeface="Arial"/>
              <a:cs typeface="Arial"/>
              <a:sym typeface="Arial"/>
            </a:endParaRPr>
          </a:p>
        </p:txBody>
      </p:sp>
      <p:pic>
        <p:nvPicPr>
          <p:cNvPr id="56" name="Shape 56"/>
          <p:cNvPicPr preferRelativeResize="0"/>
          <p:nvPr/>
        </p:nvPicPr>
        <p:blipFill>
          <a:blip r:embed="rId4">
            <a:alphaModFix/>
          </a:blip>
          <a:stretch>
            <a:fillRect/>
          </a:stretch>
        </p:blipFill>
        <p:spPr>
          <a:xfrm>
            <a:off x="2037351" y="2291650"/>
            <a:ext cx="3759475" cy="2076650"/>
          </a:xfrm>
          <a:prstGeom prst="rect">
            <a:avLst/>
          </a:prstGeom>
          <a:noFill/>
          <a:ln>
            <a:noFill/>
          </a:ln>
        </p:spPr>
      </p:pic>
      <p:pic>
        <p:nvPicPr>
          <p:cNvPr id="57" name="Shape 57"/>
          <p:cNvPicPr preferRelativeResize="0"/>
          <p:nvPr/>
        </p:nvPicPr>
        <p:blipFill>
          <a:blip r:embed="rId5">
            <a:alphaModFix/>
          </a:blip>
          <a:stretch>
            <a:fillRect/>
          </a:stretch>
        </p:blipFill>
        <p:spPr>
          <a:xfrm>
            <a:off x="6906026" y="2443237"/>
            <a:ext cx="3082075" cy="1876050"/>
          </a:xfrm>
          <a:prstGeom prst="rect">
            <a:avLst/>
          </a:prstGeom>
          <a:noFill/>
          <a:ln>
            <a:noFill/>
          </a:ln>
        </p:spPr>
      </p:pic>
      <p:sp>
        <p:nvSpPr>
          <p:cNvPr id="58" name="Shape 58"/>
          <p:cNvSpPr txBox="1"/>
          <p:nvPr/>
        </p:nvSpPr>
        <p:spPr>
          <a:xfrm>
            <a:off x="1757800" y="4664900"/>
            <a:ext cx="8621700" cy="1539600"/>
          </a:xfrm>
          <a:prstGeom prst="rect">
            <a:avLst/>
          </a:prstGeom>
          <a:noFill/>
          <a:ln>
            <a:noFill/>
          </a:ln>
        </p:spPr>
        <p:txBody>
          <a:bodyPr spcFirstLastPara="1" wrap="square" lIns="91425" tIns="91425" rIns="91425" bIns="91425" anchor="t" anchorCtr="0">
            <a:noAutofit/>
          </a:bodyPr>
          <a:lstStyle/>
          <a:p>
            <a:pPr algn="ctr" defTabSz="914400">
              <a:lnSpc>
                <a:spcPct val="115000"/>
              </a:lnSpc>
            </a:pPr>
            <a:r>
              <a:rPr lang="ja" altLang="en-US" sz="2400" kern="0">
                <a:solidFill>
                  <a:srgbClr val="000000"/>
                </a:solidFill>
                <a:cs typeface="Arial"/>
                <a:sym typeface="Arial"/>
              </a:rPr>
              <a:t>↓　以下にドキュメント類を設置しておきました　↓</a:t>
            </a:r>
            <a:endParaRPr sz="2400" kern="0">
              <a:solidFill>
                <a:srgbClr val="000000"/>
              </a:solidFill>
              <a:ea typeface="Arial"/>
              <a:cs typeface="Arial"/>
              <a:sym typeface="Arial"/>
            </a:endParaRPr>
          </a:p>
          <a:p>
            <a:pPr algn="ctr" defTabSz="914400">
              <a:lnSpc>
                <a:spcPct val="115000"/>
              </a:lnSpc>
            </a:pPr>
            <a:r>
              <a:rPr lang="en-US" altLang="ja" sz="2000" u="sng" kern="0">
                <a:solidFill>
                  <a:srgbClr val="0097A7"/>
                </a:solidFill>
                <a:cs typeface="Arial"/>
                <a:sym typeface="Arial"/>
                <a:hlinkClick r:id="rId6"/>
              </a:rPr>
              <a:t>https://sites.google.com/a/swallow-incubate.com/webcar-hackathon/</a:t>
            </a:r>
            <a:endParaRPr sz="2000" kern="0">
              <a:solidFill>
                <a:srgbClr val="0000FF"/>
              </a:solidFill>
              <a:ea typeface="Arial"/>
              <a:cs typeface="Arial"/>
              <a:sym typeface="Arial"/>
            </a:endParaRPr>
          </a:p>
          <a:p>
            <a:pPr algn="ctr" defTabSz="914400">
              <a:lnSpc>
                <a:spcPct val="115000"/>
              </a:lnSpc>
            </a:pPr>
            <a:endParaRPr sz="1400" kern="0">
              <a:solidFill>
                <a:srgbClr val="000000"/>
              </a:solidFill>
              <a:ea typeface="Arial"/>
              <a:cs typeface="Arial"/>
              <a:sym typeface="Arial"/>
            </a:endParaRPr>
          </a:p>
          <a:p>
            <a:pPr algn="ctr" defTabSz="914400">
              <a:lnSpc>
                <a:spcPct val="115000"/>
              </a:lnSpc>
              <a:buClr>
                <a:srgbClr val="000000"/>
              </a:buClr>
              <a:buSzPts val="1100"/>
            </a:pPr>
            <a:r>
              <a:rPr lang="ja" altLang="en-US" sz="2400" kern="0">
                <a:solidFill>
                  <a:srgbClr val="000000"/>
                </a:solidFill>
                <a:cs typeface="Arial"/>
                <a:sym typeface="Arial"/>
              </a:rPr>
              <a:t>どうぞご参照ください。</a:t>
            </a:r>
            <a:endParaRPr sz="2000" kern="0">
              <a:solidFill>
                <a:srgbClr val="0000FF"/>
              </a:solidFill>
              <a:ea typeface="Arial"/>
              <a:cs typeface="Arial"/>
              <a:sym typeface="Arial"/>
            </a:endParaRPr>
          </a:p>
          <a:p>
            <a:pPr algn="ctr" defTabSz="914400">
              <a:lnSpc>
                <a:spcPct val="115000"/>
              </a:lnSpc>
            </a:pPr>
            <a:endParaRPr sz="2000" kern="0">
              <a:solidFill>
                <a:srgbClr val="0000FF"/>
              </a:solidFill>
              <a:ea typeface="Arial"/>
              <a:cs typeface="Arial"/>
              <a:sym typeface="Arial"/>
            </a:endParaRPr>
          </a:p>
        </p:txBody>
      </p:sp>
    </p:spTree>
    <p:extLst>
      <p:ext uri="{BB962C8B-B14F-4D97-AF65-F5344CB8AC3E}">
        <p14:creationId xmlns:p14="http://schemas.microsoft.com/office/powerpoint/2010/main" val="1161641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xmlns="" id="{68582AF5-9A90-45A2-BE50-8EC71668FF3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95969" y="2990691"/>
            <a:ext cx="1326690" cy="1326690"/>
          </a:xfrm>
          <a:prstGeom prst="rect">
            <a:avLst/>
          </a:prstGeom>
        </p:spPr>
      </p:pic>
      <p:sp>
        <p:nvSpPr>
          <p:cNvPr id="18" name="フリーフォーム: 図形 17">
            <a:extLst>
              <a:ext uri="{FF2B5EF4-FFF2-40B4-BE49-F238E27FC236}">
                <a16:creationId xmlns:a16="http://schemas.microsoft.com/office/drawing/2014/main" xmlns="" id="{45C6E499-C24B-44C7-9EEC-700A272EBAEF}"/>
              </a:ext>
            </a:extLst>
          </p:cNvPr>
          <p:cNvSpPr/>
          <p:nvPr/>
        </p:nvSpPr>
        <p:spPr>
          <a:xfrm rot="21095706">
            <a:off x="7085426" y="1734638"/>
            <a:ext cx="4513309" cy="1573228"/>
          </a:xfrm>
          <a:custGeom>
            <a:avLst/>
            <a:gdLst>
              <a:gd name="connsiteX0" fmla="*/ 0 w 4948518"/>
              <a:gd name="connsiteY0" fmla="*/ 1828800 h 1828800"/>
              <a:gd name="connsiteX1" fmla="*/ 412377 w 4948518"/>
              <a:gd name="connsiteY1" fmla="*/ 1344706 h 1828800"/>
              <a:gd name="connsiteX2" fmla="*/ 1111624 w 4948518"/>
              <a:gd name="connsiteY2" fmla="*/ 896471 h 1828800"/>
              <a:gd name="connsiteX3" fmla="*/ 2277035 w 4948518"/>
              <a:gd name="connsiteY3" fmla="*/ 842683 h 1828800"/>
              <a:gd name="connsiteX4" fmla="*/ 2958353 w 4948518"/>
              <a:gd name="connsiteY4" fmla="*/ 1075765 h 1828800"/>
              <a:gd name="connsiteX5" fmla="*/ 3765177 w 4948518"/>
              <a:gd name="connsiteY5" fmla="*/ 1290918 h 1828800"/>
              <a:gd name="connsiteX6" fmla="*/ 4464424 w 4948518"/>
              <a:gd name="connsiteY6" fmla="*/ 1183341 h 1828800"/>
              <a:gd name="connsiteX7" fmla="*/ 4840941 w 4948518"/>
              <a:gd name="connsiteY7" fmla="*/ 555812 h 1828800"/>
              <a:gd name="connsiteX8" fmla="*/ 4948518 w 4948518"/>
              <a:gd name="connsiteY8" fmla="*/ 0 h 1828800"/>
              <a:gd name="connsiteX9" fmla="*/ 4948518 w 4948518"/>
              <a:gd name="connsiteY9"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48518" h="1828800">
                <a:moveTo>
                  <a:pt x="0" y="1828800"/>
                </a:moveTo>
                <a:cubicBezTo>
                  <a:pt x="113553" y="1664447"/>
                  <a:pt x="227106" y="1500094"/>
                  <a:pt x="412377" y="1344706"/>
                </a:cubicBezTo>
                <a:cubicBezTo>
                  <a:pt x="597648" y="1189318"/>
                  <a:pt x="800848" y="980142"/>
                  <a:pt x="1111624" y="896471"/>
                </a:cubicBezTo>
                <a:cubicBezTo>
                  <a:pt x="1422400" y="812800"/>
                  <a:pt x="1969247" y="812801"/>
                  <a:pt x="2277035" y="842683"/>
                </a:cubicBezTo>
                <a:cubicBezTo>
                  <a:pt x="2584823" y="872565"/>
                  <a:pt x="2710329" y="1001059"/>
                  <a:pt x="2958353" y="1075765"/>
                </a:cubicBezTo>
                <a:cubicBezTo>
                  <a:pt x="3206377" y="1150471"/>
                  <a:pt x="3514165" y="1272989"/>
                  <a:pt x="3765177" y="1290918"/>
                </a:cubicBezTo>
                <a:cubicBezTo>
                  <a:pt x="4016189" y="1308847"/>
                  <a:pt x="4285130" y="1305859"/>
                  <a:pt x="4464424" y="1183341"/>
                </a:cubicBezTo>
                <a:cubicBezTo>
                  <a:pt x="4643718" y="1060823"/>
                  <a:pt x="4760259" y="753035"/>
                  <a:pt x="4840941" y="555812"/>
                </a:cubicBezTo>
                <a:cubicBezTo>
                  <a:pt x="4921623" y="358589"/>
                  <a:pt x="4948518" y="0"/>
                  <a:pt x="4948518" y="0"/>
                </a:cubicBezTo>
                <a:lnTo>
                  <a:pt x="4948518" y="0"/>
                </a:lnTo>
              </a:path>
            </a:pathLst>
          </a:custGeom>
          <a:noFill/>
          <a:ln w="762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kumimoji="1" lang="ja-JP" altLang="en-US">
              <a:solidFill>
                <a:prstClr val="white"/>
              </a:solidFill>
            </a:endParaRPr>
          </a:p>
        </p:txBody>
      </p:sp>
      <p:pic>
        <p:nvPicPr>
          <p:cNvPr id="16" name="図 15">
            <a:extLst>
              <a:ext uri="{FF2B5EF4-FFF2-40B4-BE49-F238E27FC236}">
                <a16:creationId xmlns:a16="http://schemas.microsoft.com/office/drawing/2014/main" xmlns="" id="{72EDF956-4FA4-42C9-A6A2-3A3DCB3EF60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7890" y="2307812"/>
            <a:ext cx="2272343" cy="1702064"/>
          </a:xfrm>
          <a:prstGeom prst="rect">
            <a:avLst/>
          </a:prstGeom>
        </p:spPr>
      </p:pic>
      <p:sp>
        <p:nvSpPr>
          <p:cNvPr id="4" name="スライド番号プレースホルダー 3">
            <a:extLst>
              <a:ext uri="{FF2B5EF4-FFF2-40B4-BE49-F238E27FC236}">
                <a16:creationId xmlns:a16="http://schemas.microsoft.com/office/drawing/2014/main" xmlns="" id="{BAAAD00F-FACE-4901-A2F4-AA896A30AF08}"/>
              </a:ext>
            </a:extLst>
          </p:cNvPr>
          <p:cNvSpPr>
            <a:spLocks noGrp="1"/>
          </p:cNvSpPr>
          <p:nvPr>
            <p:ph type="sldNum" sz="quarter" idx="12"/>
          </p:nvPr>
        </p:nvSpPr>
        <p:spPr/>
        <p:txBody>
          <a:bodyPr/>
          <a:lstStyle/>
          <a:p>
            <a:fld id="{B6488118-7A12-4E52-908A-D470C5700973}" type="slidenum">
              <a:rPr lang="ja-JP" altLang="en-US" smtClean="0">
                <a:solidFill>
                  <a:prstClr val="black">
                    <a:tint val="75000"/>
                  </a:prstClr>
                </a:solidFill>
              </a:rPr>
              <a:pPr/>
              <a:t>7</a:t>
            </a:fld>
            <a:endParaRPr lang="ja-JP" altLang="en-US" dirty="0">
              <a:solidFill>
                <a:prstClr val="black">
                  <a:tint val="75000"/>
                </a:prstClr>
              </a:solidFill>
            </a:endParaRPr>
          </a:p>
        </p:txBody>
      </p:sp>
      <p:sp>
        <p:nvSpPr>
          <p:cNvPr id="5" name="テキスト ボックス 4">
            <a:extLst>
              <a:ext uri="{FF2B5EF4-FFF2-40B4-BE49-F238E27FC236}">
                <a16:creationId xmlns:a16="http://schemas.microsoft.com/office/drawing/2014/main" xmlns="" id="{0AA35A0A-2B2E-4247-81DD-031E9B456B0F}"/>
              </a:ext>
            </a:extLst>
          </p:cNvPr>
          <p:cNvSpPr txBox="1"/>
          <p:nvPr/>
        </p:nvSpPr>
        <p:spPr>
          <a:xfrm>
            <a:off x="2730206" y="226875"/>
            <a:ext cx="6531526" cy="714038"/>
          </a:xfrm>
          <a:prstGeom prst="rect">
            <a:avLst/>
          </a:prstGeom>
          <a:noFill/>
        </p:spPr>
        <p:txBody>
          <a:bodyPr wrap="none" lIns="121917" tIns="60958" rIns="121917" bIns="60958" rtlCol="0">
            <a:spAutoFit/>
          </a:bodyPr>
          <a:lstStyle/>
          <a:p>
            <a:pPr algn="ctr" defTabSz="914400">
              <a:lnSpc>
                <a:spcPct val="120000"/>
              </a:lnSpc>
            </a:pPr>
            <a:r>
              <a:rPr kumimoji="1" lang="ja-JP" altLang="en-US" sz="3200" b="1" dirty="0">
                <a:solidFill>
                  <a:srgbClr val="404040"/>
                </a:solidFill>
                <a:latin typeface="メイリオ"/>
                <a:cs typeface="メイリオ"/>
              </a:rPr>
              <a:t>「</a:t>
            </a:r>
            <a:r>
              <a:rPr kumimoji="1" lang="en-US" altLang="ja-JP" sz="3200" b="1" dirty="0">
                <a:solidFill>
                  <a:srgbClr val="404040"/>
                </a:solidFill>
                <a:latin typeface="メイリオ"/>
                <a:cs typeface="メイリオ"/>
              </a:rPr>
              <a:t>Amanek</a:t>
            </a:r>
            <a:r>
              <a:rPr kumimoji="1" lang="ja-JP" altLang="en-US" sz="3200" b="1" dirty="0">
                <a:solidFill>
                  <a:srgbClr val="404040"/>
                </a:solidFill>
                <a:latin typeface="メイリオ"/>
                <a:cs typeface="メイリオ"/>
              </a:rPr>
              <a:t>デジタルラジオ放送」</a:t>
            </a:r>
            <a:endParaRPr kumimoji="1" lang="en-US" altLang="ja-JP" sz="3200" b="1" dirty="0">
              <a:solidFill>
                <a:srgbClr val="404040"/>
              </a:solidFill>
              <a:latin typeface="メイリオ"/>
              <a:cs typeface="メイリオ"/>
            </a:endParaRPr>
          </a:p>
        </p:txBody>
      </p:sp>
      <p:sp>
        <p:nvSpPr>
          <p:cNvPr id="10" name="サブタイトル 5">
            <a:extLst>
              <a:ext uri="{FF2B5EF4-FFF2-40B4-BE49-F238E27FC236}">
                <a16:creationId xmlns:a16="http://schemas.microsoft.com/office/drawing/2014/main" xmlns="" id="{5B39DE28-E980-4781-AA94-F4D4EF4D6B7D}"/>
              </a:ext>
            </a:extLst>
          </p:cNvPr>
          <p:cNvSpPr txBox="1">
            <a:spLocks/>
          </p:cNvSpPr>
          <p:nvPr/>
        </p:nvSpPr>
        <p:spPr>
          <a:xfrm>
            <a:off x="185036" y="6367866"/>
            <a:ext cx="9144000" cy="490134"/>
          </a:xfrm>
          <a:prstGeom prst="rect">
            <a:avLst/>
          </a:prstGeom>
        </p:spPr>
        <p:txBody>
          <a:bodyPr>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6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株式会社アマネク・テレマティクスデザイン　</a:t>
            </a:r>
            <a:r>
              <a:rPr lang="en-US" altLang="ja-JP" sz="1600" u="sng" dirty="0">
                <a:solidFill>
                  <a:srgbClr val="0000FF"/>
                </a:solidFill>
              </a:rPr>
              <a:t>http://amanek.co.jp</a:t>
            </a:r>
            <a:endParaRPr lang="ja-JP" altLang="en-US" sz="1600" u="sng" dirty="0">
              <a:solidFill>
                <a:srgbClr val="0000FF"/>
              </a:solidFill>
            </a:endParaRPr>
          </a:p>
        </p:txBody>
      </p:sp>
      <p:grpSp>
        <p:nvGrpSpPr>
          <p:cNvPr id="7" name="図形グループ 9">
            <a:extLst>
              <a:ext uri="{FF2B5EF4-FFF2-40B4-BE49-F238E27FC236}">
                <a16:creationId xmlns:a16="http://schemas.microsoft.com/office/drawing/2014/main" xmlns="" id="{4583CBF1-A51D-42C4-B064-B560B4ADA433}"/>
              </a:ext>
            </a:extLst>
          </p:cNvPr>
          <p:cNvGrpSpPr/>
          <p:nvPr/>
        </p:nvGrpSpPr>
        <p:grpSpPr>
          <a:xfrm>
            <a:off x="541745" y="1190921"/>
            <a:ext cx="4464835" cy="3038203"/>
            <a:chOff x="2212161" y="2623101"/>
            <a:chExt cx="5015537" cy="3010687"/>
          </a:xfrm>
        </p:grpSpPr>
        <p:pic>
          <p:nvPicPr>
            <p:cNvPr id="8" name="図 7" descr="amanekランディングページデザイン2017-02-17_001.png">
              <a:extLst>
                <a:ext uri="{FF2B5EF4-FFF2-40B4-BE49-F238E27FC236}">
                  <a16:creationId xmlns:a16="http://schemas.microsoft.com/office/drawing/2014/main" xmlns="" id="{CB54CC15-3D91-438F-8A56-BE429F3B3D5F}"/>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212161" y="2623101"/>
              <a:ext cx="5015537" cy="3010687"/>
            </a:xfrm>
            <a:prstGeom prst="rect">
              <a:avLst/>
            </a:prstGeom>
          </p:spPr>
        </p:pic>
        <p:sp>
          <p:nvSpPr>
            <p:cNvPr id="9" name="正方形/長方形 8">
              <a:extLst>
                <a:ext uri="{FF2B5EF4-FFF2-40B4-BE49-F238E27FC236}">
                  <a16:creationId xmlns:a16="http://schemas.microsoft.com/office/drawing/2014/main" xmlns="" id="{FC86287C-7642-4565-B436-DF04A2161ED2}"/>
                </a:ext>
              </a:extLst>
            </p:cNvPr>
            <p:cNvSpPr/>
            <p:nvPr/>
          </p:nvSpPr>
          <p:spPr>
            <a:xfrm>
              <a:off x="5796136" y="4823340"/>
              <a:ext cx="914400" cy="216024"/>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kumimoji="1" lang="ja-JP" altLang="en-US" dirty="0">
                <a:solidFill>
                  <a:prstClr val="white"/>
                </a:solidFill>
              </a:endParaRPr>
            </a:p>
          </p:txBody>
        </p:sp>
      </p:grpSp>
      <p:sp>
        <p:nvSpPr>
          <p:cNvPr id="13" name="テキスト ボックス 12">
            <a:extLst>
              <a:ext uri="{FF2B5EF4-FFF2-40B4-BE49-F238E27FC236}">
                <a16:creationId xmlns:a16="http://schemas.microsoft.com/office/drawing/2014/main" xmlns="" id="{03C56E42-A77C-4911-B0CA-E7EA23B9D5CB}"/>
              </a:ext>
            </a:extLst>
          </p:cNvPr>
          <p:cNvSpPr txBox="1"/>
          <p:nvPr/>
        </p:nvSpPr>
        <p:spPr>
          <a:xfrm>
            <a:off x="7148430" y="1134863"/>
            <a:ext cx="1785098" cy="566305"/>
          </a:xfrm>
          <a:prstGeom prst="rect">
            <a:avLst/>
          </a:prstGeom>
          <a:noFill/>
        </p:spPr>
        <p:txBody>
          <a:bodyPr wrap="none" lIns="121917" tIns="60958" rIns="121917" bIns="60958" rtlCol="0">
            <a:spAutoFit/>
          </a:bodyPr>
          <a:lstStyle/>
          <a:p>
            <a:pPr algn="ctr" defTabSz="914400">
              <a:lnSpc>
                <a:spcPct val="120000"/>
              </a:lnSpc>
            </a:pPr>
            <a:r>
              <a:rPr kumimoji="1" lang="ja-JP" altLang="en-US" sz="2400" b="1" u="sng" dirty="0">
                <a:solidFill>
                  <a:srgbClr val="0000FF"/>
                </a:solidFill>
                <a:latin typeface="メイリオ"/>
                <a:cs typeface="メイリオ"/>
              </a:rPr>
              <a:t>利　用　例</a:t>
            </a:r>
            <a:endParaRPr kumimoji="1" lang="en-US" altLang="ja-JP" sz="2400" b="1" u="sng" dirty="0">
              <a:solidFill>
                <a:srgbClr val="0000FF"/>
              </a:solidFill>
              <a:latin typeface="メイリオ"/>
              <a:cs typeface="メイリオ"/>
            </a:endParaRPr>
          </a:p>
        </p:txBody>
      </p:sp>
      <p:sp>
        <p:nvSpPr>
          <p:cNvPr id="14" name="テキスト ボックス 13">
            <a:extLst>
              <a:ext uri="{FF2B5EF4-FFF2-40B4-BE49-F238E27FC236}">
                <a16:creationId xmlns:a16="http://schemas.microsoft.com/office/drawing/2014/main" xmlns="" id="{A5F05C23-1891-49A0-9585-EA3D04EE7939}"/>
              </a:ext>
            </a:extLst>
          </p:cNvPr>
          <p:cNvSpPr txBox="1"/>
          <p:nvPr/>
        </p:nvSpPr>
        <p:spPr>
          <a:xfrm>
            <a:off x="420438" y="4452143"/>
            <a:ext cx="11682912" cy="1528624"/>
          </a:xfrm>
          <a:prstGeom prst="rect">
            <a:avLst/>
          </a:prstGeom>
          <a:noFill/>
        </p:spPr>
        <p:txBody>
          <a:bodyPr wrap="square" rtlCol="0">
            <a:spAutoFit/>
          </a:bodyPr>
          <a:lstStyle/>
          <a:p>
            <a:pPr defTabSz="914400">
              <a:lnSpc>
                <a:spcPts val="2800"/>
              </a:lnSpc>
            </a:pPr>
            <a:r>
              <a:rPr kumimoji="1" lang="ja-JP" altLang="en-US" sz="2000" dirty="0">
                <a:solidFill>
                  <a:prstClr val="black">
                    <a:lumMod val="75000"/>
                    <a:lumOff val="25000"/>
                  </a:prstClr>
                </a:solidFill>
                <a:highlight>
                  <a:srgbClr val="FFFFFF"/>
                </a:highlight>
              </a:rPr>
              <a:t>■ 一般放送のラジオコンテンツを提供します。（</a:t>
            </a:r>
            <a:r>
              <a:rPr kumimoji="1" lang="en-US" altLang="ja-JP" sz="2000" dirty="0">
                <a:solidFill>
                  <a:prstClr val="black">
                    <a:lumMod val="75000"/>
                    <a:lumOff val="25000"/>
                  </a:prstClr>
                </a:solidFill>
                <a:highlight>
                  <a:srgbClr val="FFFFFF"/>
                </a:highlight>
              </a:rPr>
              <a:t>3</a:t>
            </a:r>
            <a:r>
              <a:rPr kumimoji="1" lang="ja-JP" altLang="en-US" sz="2000" dirty="0">
                <a:solidFill>
                  <a:prstClr val="black">
                    <a:lumMod val="75000"/>
                    <a:lumOff val="25000"/>
                  </a:prstClr>
                </a:solidFill>
                <a:highlight>
                  <a:srgbClr val="FFFFFF"/>
                </a:highlight>
              </a:rPr>
              <a:t>分～</a:t>
            </a:r>
            <a:r>
              <a:rPr kumimoji="1" lang="en-US" altLang="ja-JP" sz="2000" dirty="0">
                <a:solidFill>
                  <a:prstClr val="black">
                    <a:lumMod val="75000"/>
                    <a:lumOff val="25000"/>
                  </a:prstClr>
                </a:solidFill>
                <a:highlight>
                  <a:srgbClr val="FFFFFF"/>
                </a:highlight>
              </a:rPr>
              <a:t>5</a:t>
            </a:r>
            <a:r>
              <a:rPr kumimoji="1" lang="ja-JP" altLang="en-US" sz="2000" dirty="0">
                <a:solidFill>
                  <a:prstClr val="black">
                    <a:lumMod val="75000"/>
                    <a:lumOff val="25000"/>
                  </a:prstClr>
                </a:solidFill>
                <a:highlight>
                  <a:srgbClr val="FFFFFF"/>
                </a:highlight>
              </a:rPr>
              <a:t>分、</a:t>
            </a:r>
            <a:r>
              <a:rPr kumimoji="1" lang="en-US" altLang="ja-JP" sz="2000" dirty="0">
                <a:solidFill>
                  <a:prstClr val="black">
                    <a:lumMod val="75000"/>
                    <a:lumOff val="25000"/>
                  </a:prstClr>
                </a:solidFill>
                <a:highlight>
                  <a:srgbClr val="FFFFFF"/>
                </a:highlight>
              </a:rPr>
              <a:t>3</a:t>
            </a:r>
            <a:r>
              <a:rPr kumimoji="1" lang="ja-JP" altLang="en-US" sz="2000" dirty="0">
                <a:solidFill>
                  <a:prstClr val="black">
                    <a:lumMod val="75000"/>
                    <a:lumOff val="25000"/>
                  </a:prstClr>
                </a:solidFill>
                <a:highlight>
                  <a:srgbClr val="FFFFFF"/>
                </a:highlight>
              </a:rPr>
              <a:t>種類）</a:t>
            </a:r>
            <a:endParaRPr kumimoji="1" lang="en-US" altLang="ja-JP" sz="2000" dirty="0">
              <a:solidFill>
                <a:prstClr val="black">
                  <a:lumMod val="75000"/>
                  <a:lumOff val="25000"/>
                </a:prstClr>
              </a:solidFill>
              <a:highlight>
                <a:srgbClr val="FFFFFF"/>
              </a:highlight>
            </a:endParaRPr>
          </a:p>
          <a:p>
            <a:pPr defTabSz="914400">
              <a:lnSpc>
                <a:spcPts val="2800"/>
              </a:lnSpc>
            </a:pPr>
            <a:r>
              <a:rPr kumimoji="1" lang="ja-JP" altLang="en-US" sz="2000" dirty="0">
                <a:solidFill>
                  <a:prstClr val="black">
                    <a:lumMod val="75000"/>
                    <a:lumOff val="25000"/>
                  </a:prstClr>
                </a:solidFill>
                <a:highlight>
                  <a:srgbClr val="FFFFFF"/>
                </a:highlight>
              </a:rPr>
              <a:t>■ コンテキストに応じた、特別なラジオコンテンツを提供します。（</a:t>
            </a:r>
            <a:r>
              <a:rPr kumimoji="1" lang="en-US" altLang="ja-JP" sz="2000" dirty="0">
                <a:solidFill>
                  <a:prstClr val="black">
                    <a:lumMod val="75000"/>
                    <a:lumOff val="25000"/>
                  </a:prstClr>
                </a:solidFill>
                <a:highlight>
                  <a:srgbClr val="FFFFFF"/>
                </a:highlight>
              </a:rPr>
              <a:t>15</a:t>
            </a:r>
            <a:r>
              <a:rPr kumimoji="1" lang="ja-JP" altLang="en-US" sz="2000" dirty="0">
                <a:solidFill>
                  <a:prstClr val="black">
                    <a:lumMod val="75000"/>
                    <a:lumOff val="25000"/>
                  </a:prstClr>
                </a:solidFill>
                <a:highlight>
                  <a:srgbClr val="FFFFFF"/>
                </a:highlight>
              </a:rPr>
              <a:t>秒～</a:t>
            </a:r>
            <a:r>
              <a:rPr kumimoji="1" lang="en-US" altLang="ja-JP" sz="2000" dirty="0">
                <a:solidFill>
                  <a:prstClr val="black">
                    <a:lumMod val="75000"/>
                    <a:lumOff val="25000"/>
                  </a:prstClr>
                </a:solidFill>
                <a:highlight>
                  <a:srgbClr val="FFFFFF"/>
                </a:highlight>
              </a:rPr>
              <a:t>30</a:t>
            </a:r>
            <a:r>
              <a:rPr kumimoji="1" lang="ja-JP" altLang="en-US" sz="2000" dirty="0">
                <a:solidFill>
                  <a:prstClr val="black">
                    <a:lumMod val="75000"/>
                    <a:lumOff val="25000"/>
                  </a:prstClr>
                </a:solidFill>
                <a:highlight>
                  <a:srgbClr val="FFFFFF"/>
                </a:highlight>
              </a:rPr>
              <a:t>秒、</a:t>
            </a:r>
            <a:r>
              <a:rPr kumimoji="1" lang="en-US" altLang="ja-JP" sz="2000" dirty="0">
                <a:solidFill>
                  <a:prstClr val="black">
                    <a:lumMod val="75000"/>
                    <a:lumOff val="25000"/>
                  </a:prstClr>
                </a:solidFill>
                <a:highlight>
                  <a:srgbClr val="FFFFFF"/>
                </a:highlight>
              </a:rPr>
              <a:t>20</a:t>
            </a:r>
            <a:r>
              <a:rPr kumimoji="1" lang="ja-JP" altLang="en-US" sz="2000" dirty="0">
                <a:solidFill>
                  <a:prstClr val="black">
                    <a:lumMod val="75000"/>
                    <a:lumOff val="25000"/>
                  </a:prstClr>
                </a:solidFill>
                <a:highlight>
                  <a:srgbClr val="FFFFFF"/>
                </a:highlight>
              </a:rPr>
              <a:t>種類）</a:t>
            </a:r>
            <a:endParaRPr kumimoji="1" lang="en-US" altLang="ja-JP" sz="2000" dirty="0">
              <a:solidFill>
                <a:prstClr val="black">
                  <a:lumMod val="75000"/>
                  <a:lumOff val="25000"/>
                </a:prstClr>
              </a:solidFill>
              <a:highlight>
                <a:srgbClr val="FFFFFF"/>
              </a:highlight>
            </a:endParaRPr>
          </a:p>
          <a:p>
            <a:pPr marL="355600" indent="-355600" defTabSz="914400">
              <a:lnSpc>
                <a:spcPts val="2800"/>
              </a:lnSpc>
            </a:pPr>
            <a:r>
              <a:rPr kumimoji="1" lang="ja-JP" altLang="en-US" sz="2000" dirty="0">
                <a:solidFill>
                  <a:prstClr val="black">
                    <a:lumMod val="75000"/>
                    <a:lumOff val="25000"/>
                  </a:prstClr>
                </a:solidFill>
                <a:highlight>
                  <a:srgbClr val="FFFFFF"/>
                </a:highlight>
              </a:rPr>
              <a:t>★ 走行シーンやその他のトリガーにより、ラジオ放送のコンテンツを切り替えることができます。</a:t>
            </a:r>
            <a:endParaRPr kumimoji="1" lang="en-US" altLang="ja-JP" sz="2000" dirty="0">
              <a:solidFill>
                <a:prstClr val="black">
                  <a:lumMod val="75000"/>
                  <a:lumOff val="25000"/>
                </a:prstClr>
              </a:solidFill>
              <a:highlight>
                <a:srgbClr val="FFFFFF"/>
              </a:highlight>
            </a:endParaRPr>
          </a:p>
          <a:p>
            <a:pPr marL="355600" indent="-355600" defTabSz="914400">
              <a:lnSpc>
                <a:spcPts val="2800"/>
              </a:lnSpc>
            </a:pPr>
            <a:r>
              <a:rPr kumimoji="1" lang="ja-JP" altLang="en-US" sz="2000" dirty="0">
                <a:solidFill>
                  <a:prstClr val="black">
                    <a:lumMod val="75000"/>
                    <a:lumOff val="25000"/>
                  </a:prstClr>
                </a:solidFill>
                <a:highlight>
                  <a:srgbClr val="FFFFFF"/>
                </a:highlight>
              </a:rPr>
              <a:t>　 コンテンツへのアクセス情報は、</a:t>
            </a:r>
            <a:r>
              <a:rPr kumimoji="1" lang="en-US" altLang="ja-JP" sz="2000" dirty="0" err="1">
                <a:solidFill>
                  <a:prstClr val="black">
                    <a:lumMod val="75000"/>
                    <a:lumOff val="25000"/>
                  </a:prstClr>
                </a:solidFill>
                <a:highlight>
                  <a:srgbClr val="FFFFFF"/>
                </a:highlight>
              </a:rPr>
              <a:t>github</a:t>
            </a:r>
            <a:r>
              <a:rPr kumimoji="1" lang="en-US" altLang="ja-JP" sz="2000" dirty="0">
                <a:solidFill>
                  <a:prstClr val="black">
                    <a:lumMod val="75000"/>
                    <a:lumOff val="25000"/>
                  </a:prstClr>
                </a:solidFill>
                <a:highlight>
                  <a:srgbClr val="FFFFFF"/>
                </a:highlight>
              </a:rPr>
              <a:t>/slack</a:t>
            </a:r>
            <a:r>
              <a:rPr kumimoji="1" lang="ja-JP" altLang="en-US" sz="2000" dirty="0">
                <a:solidFill>
                  <a:prstClr val="black">
                    <a:lumMod val="75000"/>
                    <a:lumOff val="25000"/>
                  </a:prstClr>
                </a:solidFill>
                <a:highlight>
                  <a:srgbClr val="FFFFFF"/>
                </a:highlight>
              </a:rPr>
              <a:t>をご覧ください。</a:t>
            </a:r>
            <a:endParaRPr kumimoji="1" lang="en-US" altLang="ja-JP" sz="2000" dirty="0">
              <a:solidFill>
                <a:prstClr val="black">
                  <a:lumMod val="75000"/>
                  <a:lumOff val="25000"/>
                </a:prstClr>
              </a:solidFill>
              <a:highlight>
                <a:srgbClr val="FFFFFF"/>
              </a:highlight>
            </a:endParaRPr>
          </a:p>
        </p:txBody>
      </p:sp>
      <p:sp>
        <p:nvSpPr>
          <p:cNvPr id="15" name="吹き出し: 円形 14">
            <a:extLst>
              <a:ext uri="{FF2B5EF4-FFF2-40B4-BE49-F238E27FC236}">
                <a16:creationId xmlns:a16="http://schemas.microsoft.com/office/drawing/2014/main" xmlns="" id="{66BEB303-35B8-46B7-B5ED-276A2880C223}"/>
              </a:ext>
            </a:extLst>
          </p:cNvPr>
          <p:cNvSpPr/>
          <p:nvPr/>
        </p:nvSpPr>
        <p:spPr>
          <a:xfrm>
            <a:off x="5197316" y="1880869"/>
            <a:ext cx="2859169" cy="1089355"/>
          </a:xfrm>
          <a:prstGeom prst="wedgeEllipseCallout">
            <a:avLst>
              <a:gd name="adj1" fmla="val 65786"/>
              <a:gd name="adj2" fmla="val 61468"/>
            </a:avLst>
          </a:prstGeom>
        </p:spPr>
        <p:style>
          <a:lnRef idx="2">
            <a:schemeClr val="accent1">
              <a:shade val="50000"/>
            </a:schemeClr>
          </a:lnRef>
          <a:fillRef idx="1">
            <a:schemeClr val="accent1"/>
          </a:fillRef>
          <a:effectRef idx="0">
            <a:schemeClr val="accent1"/>
          </a:effectRef>
          <a:fontRef idx="minor">
            <a:schemeClr val="lt1"/>
          </a:fontRef>
        </p:style>
        <p:txBody>
          <a:bodyPr lIns="0" tIns="108000" rIns="0" bIns="0" rtlCol="0" anchor="ctr"/>
          <a:lstStyle/>
          <a:p>
            <a:pPr defTabSz="914400"/>
            <a:r>
              <a:rPr kumimoji="1" lang="ja-JP" altLang="en-US" sz="1100" dirty="0">
                <a:solidFill>
                  <a:prstClr val="white"/>
                </a:solidFill>
              </a:rPr>
              <a:t>ここからは、イルミネーションにあわせて、ロマンティックなジャズをお届けします</a:t>
            </a:r>
            <a:r>
              <a:rPr kumimoji="1" lang="en-US" altLang="ja-JP" sz="1100" dirty="0">
                <a:solidFill>
                  <a:prstClr val="white"/>
                </a:solidFill>
              </a:rPr>
              <a:t>…</a:t>
            </a:r>
            <a:endParaRPr kumimoji="1" lang="ja-JP" altLang="en-US" sz="1100" dirty="0">
              <a:solidFill>
                <a:prstClr val="white"/>
              </a:solidFill>
            </a:endParaRPr>
          </a:p>
        </p:txBody>
      </p:sp>
      <p:pic>
        <p:nvPicPr>
          <p:cNvPr id="19" name="図 18">
            <a:extLst>
              <a:ext uri="{FF2B5EF4-FFF2-40B4-BE49-F238E27FC236}">
                <a16:creationId xmlns:a16="http://schemas.microsoft.com/office/drawing/2014/main" xmlns="" id="{0054C225-7B38-40B7-86C2-860A671D421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20422360">
            <a:off x="10852351" y="2849463"/>
            <a:ext cx="1209542" cy="456057"/>
          </a:xfrm>
          <a:prstGeom prst="rect">
            <a:avLst/>
          </a:prstGeom>
        </p:spPr>
      </p:pic>
      <p:pic>
        <p:nvPicPr>
          <p:cNvPr id="20" name="図 19">
            <a:extLst>
              <a:ext uri="{FF2B5EF4-FFF2-40B4-BE49-F238E27FC236}">
                <a16:creationId xmlns:a16="http://schemas.microsoft.com/office/drawing/2014/main" xmlns="" id="{3D0D2FDA-83D6-4EBF-8C29-AB91F629EB3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762786" y="3109359"/>
            <a:ext cx="587397" cy="1089355"/>
          </a:xfrm>
          <a:prstGeom prst="rect">
            <a:avLst/>
          </a:prstGeom>
        </p:spPr>
      </p:pic>
      <p:pic>
        <p:nvPicPr>
          <p:cNvPr id="22" name="図 21">
            <a:extLst>
              <a:ext uri="{FF2B5EF4-FFF2-40B4-BE49-F238E27FC236}">
                <a16:creationId xmlns:a16="http://schemas.microsoft.com/office/drawing/2014/main" xmlns="" id="{2EFC5850-FB7F-4A94-9378-5F391205AB54}"/>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10209" y="5599043"/>
            <a:ext cx="261731" cy="261731"/>
          </a:xfrm>
          <a:prstGeom prst="rect">
            <a:avLst/>
          </a:prstGeom>
        </p:spPr>
      </p:pic>
      <p:pic>
        <p:nvPicPr>
          <p:cNvPr id="24" name="8-ロマンチックなジャズ">
            <a:hlinkClick r:id="" action="ppaction://media"/>
            <a:extLst>
              <a:ext uri="{FF2B5EF4-FFF2-40B4-BE49-F238E27FC236}">
                <a16:creationId xmlns:a16="http://schemas.microsoft.com/office/drawing/2014/main" xmlns="" id="{CA4B3D7F-601D-43CA-B2DE-79AE428A519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6477286" y="2706515"/>
            <a:ext cx="422031" cy="422031"/>
          </a:xfrm>
          <a:prstGeom prst="rect">
            <a:avLst/>
          </a:prstGeom>
        </p:spPr>
      </p:pic>
    </p:spTree>
    <p:extLst>
      <p:ext uri="{BB962C8B-B14F-4D97-AF65-F5344CB8AC3E}">
        <p14:creationId xmlns:p14="http://schemas.microsoft.com/office/powerpoint/2010/main" val="104201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48"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角丸四角形 14"/>
          <p:cNvSpPr/>
          <p:nvPr/>
        </p:nvSpPr>
        <p:spPr>
          <a:xfrm>
            <a:off x="609600" y="2970103"/>
            <a:ext cx="11018315" cy="2059096"/>
          </a:xfrm>
          <a:prstGeom prst="roundRect">
            <a:avLst/>
          </a:prstGeom>
          <a:noFill/>
          <a:ln w="44450">
            <a:solidFill>
              <a:srgbClr val="8FC1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prstClr val="white"/>
              </a:solidFill>
            </a:endParaRPr>
          </a:p>
        </p:txBody>
      </p:sp>
      <p:sp>
        <p:nvSpPr>
          <p:cNvPr id="2" name="タイトル 1"/>
          <p:cNvSpPr>
            <a:spLocks noGrp="1"/>
          </p:cNvSpPr>
          <p:nvPr>
            <p:ph type="ctrTitle"/>
          </p:nvPr>
        </p:nvSpPr>
        <p:spPr>
          <a:xfrm>
            <a:off x="2837540" y="403087"/>
            <a:ext cx="6146800" cy="1166661"/>
          </a:xfrm>
          <a:noFill/>
        </p:spPr>
        <p:txBody>
          <a:bodyPr>
            <a:normAutofit/>
          </a:bodyPr>
          <a:lstStyle/>
          <a:p>
            <a:pPr>
              <a:lnSpc>
                <a:spcPct val="120000"/>
              </a:lnSpc>
            </a:pPr>
            <a:r>
              <a:rPr lang="en-US" altLang="ja-JP" sz="3200" dirty="0" err="1" smtClean="0">
                <a:latin typeface="03SmartFontUI" charset="-128"/>
                <a:ea typeface="03SmartFontUI" charset="-128"/>
                <a:cs typeface="03SmartFontUI" charset="-128"/>
              </a:rPr>
              <a:t>YuMake</a:t>
            </a:r>
            <a:r>
              <a:rPr lang="en-US" altLang="ja-JP" sz="3200" dirty="0" smtClean="0">
                <a:latin typeface="03SmartFontUI" charset="-128"/>
                <a:ea typeface="03SmartFontUI" charset="-128"/>
                <a:cs typeface="03SmartFontUI" charset="-128"/>
              </a:rPr>
              <a:t> Weather API</a:t>
            </a:r>
            <a:br>
              <a:rPr lang="en-US" altLang="ja-JP" sz="3200" dirty="0" smtClean="0">
                <a:latin typeface="03SmartFontUI" charset="-128"/>
                <a:ea typeface="03SmartFontUI" charset="-128"/>
                <a:cs typeface="03SmartFontUI" charset="-128"/>
              </a:rPr>
            </a:br>
            <a:r>
              <a:rPr lang="en-US" altLang="ja-JP" sz="1800" dirty="0" err="1" smtClean="0">
                <a:latin typeface="03SmartFontUI" charset="-128"/>
                <a:ea typeface="03SmartFontUI" charset="-128"/>
                <a:cs typeface="03SmartFontUI" charset="-128"/>
              </a:rPr>
              <a:t>YuMake</a:t>
            </a:r>
            <a:r>
              <a:rPr lang="ja-JP" altLang="en-US" sz="1800" dirty="0" smtClean="0">
                <a:latin typeface="03SmartFontUI" charset="-128"/>
                <a:ea typeface="03SmartFontUI" charset="-128"/>
                <a:cs typeface="03SmartFontUI" charset="-128"/>
              </a:rPr>
              <a:t>気象情報</a:t>
            </a:r>
            <a:r>
              <a:rPr lang="en-US" altLang="ja-JP" sz="1800" dirty="0" smtClean="0">
                <a:latin typeface="03SmartFontUI" charset="-128"/>
                <a:ea typeface="03SmartFontUI" charset="-128"/>
                <a:cs typeface="03SmartFontUI" charset="-128"/>
              </a:rPr>
              <a:t>API</a:t>
            </a:r>
            <a:endParaRPr lang="ja-JP" altLang="en-US" sz="1800" dirty="0">
              <a:latin typeface="03SmartFontUI" charset="-128"/>
              <a:ea typeface="03SmartFontUI" charset="-128"/>
              <a:cs typeface="03SmartFontUI" charset="-128"/>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0331" y="494007"/>
            <a:ext cx="2689024" cy="1064569"/>
          </a:xfrm>
          <a:prstGeom prst="rect">
            <a:avLst/>
          </a:prstGeom>
        </p:spPr>
      </p:pic>
      <p:sp>
        <p:nvSpPr>
          <p:cNvPr id="26" name="コンテンツ プレースホルダー 1"/>
          <p:cNvSpPr txBox="1">
            <a:spLocks/>
          </p:cNvSpPr>
          <p:nvPr/>
        </p:nvSpPr>
        <p:spPr>
          <a:xfrm>
            <a:off x="1006137" y="3112343"/>
            <a:ext cx="2965937" cy="1420207"/>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kumimoji="1" sz="3200" kern="1200">
                <a:solidFill>
                  <a:schemeClr val="tx1">
                    <a:tint val="75000"/>
                  </a:schemeClr>
                </a:solidFill>
                <a:latin typeface="NFモトヤシーダ Std W1"/>
                <a:ea typeface="NFモトヤシーダ Std W1"/>
                <a:cs typeface="NFモトヤシーダ Std W1"/>
              </a:defRPr>
            </a:lvl1pPr>
            <a:lvl2pPr marL="457200" indent="0" algn="ctr" defTabSz="457200" rtl="0" eaLnBrk="1" latinLnBrk="0" hangingPunct="1">
              <a:spcBef>
                <a:spcPct val="20000"/>
              </a:spcBef>
              <a:buFont typeface="Arial"/>
              <a:buNone/>
              <a:defRPr kumimoji="1" sz="2800" kern="1200">
                <a:solidFill>
                  <a:schemeClr val="tx1">
                    <a:tint val="75000"/>
                  </a:schemeClr>
                </a:solidFill>
                <a:latin typeface="NFモトヤシーダ Std W1"/>
                <a:ea typeface="NFモトヤシーダ Std W1"/>
                <a:cs typeface="NFモトヤシーダ Std W1"/>
              </a:defRPr>
            </a:lvl2pPr>
            <a:lvl3pPr marL="914400" indent="0" algn="ctr" defTabSz="457200" rtl="0" eaLnBrk="1" latinLnBrk="0" hangingPunct="1">
              <a:spcBef>
                <a:spcPct val="20000"/>
              </a:spcBef>
              <a:buFont typeface="Arial"/>
              <a:buNone/>
              <a:defRPr kumimoji="1" sz="2400" kern="1200">
                <a:solidFill>
                  <a:schemeClr val="tx1">
                    <a:tint val="75000"/>
                  </a:schemeClr>
                </a:solidFill>
                <a:latin typeface="NFモトヤシーダ Std W1"/>
                <a:ea typeface="NFモトヤシーダ Std W1"/>
                <a:cs typeface="NFモトヤシーダ Std W1"/>
              </a:defRPr>
            </a:lvl3pPr>
            <a:lvl4pPr marL="1371600" indent="0" algn="ctr" defTabSz="457200" rtl="0" eaLnBrk="1" latinLnBrk="0" hangingPunct="1">
              <a:spcBef>
                <a:spcPct val="20000"/>
              </a:spcBef>
              <a:buFont typeface="Arial"/>
              <a:buNone/>
              <a:defRPr kumimoji="1" sz="2000" kern="1200">
                <a:solidFill>
                  <a:schemeClr val="tx1">
                    <a:tint val="75000"/>
                  </a:schemeClr>
                </a:solidFill>
                <a:latin typeface="NFモトヤシーダ Std W1"/>
                <a:ea typeface="NFモトヤシーダ Std W1"/>
                <a:cs typeface="NFモトヤシーダ Std W1"/>
              </a:defRPr>
            </a:lvl4pPr>
            <a:lvl5pPr marL="1828800" indent="0" algn="ctr" defTabSz="457200" rtl="0" eaLnBrk="1" latinLnBrk="0" hangingPunct="1">
              <a:spcBef>
                <a:spcPct val="20000"/>
              </a:spcBef>
              <a:buFont typeface="Arial"/>
              <a:buNone/>
              <a:defRPr kumimoji="1" sz="2000" kern="1200">
                <a:solidFill>
                  <a:schemeClr val="tx1">
                    <a:tint val="75000"/>
                  </a:schemeClr>
                </a:solidFill>
                <a:latin typeface="NFモトヤシーダ Std W1"/>
                <a:ea typeface="NFモトヤシーダ Std W1"/>
                <a:cs typeface="NFモトヤシーダ Std W1"/>
              </a:defRPr>
            </a:lvl5pPr>
            <a:lvl6pPr marL="22860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9pPr>
          </a:lstStyle>
          <a:p>
            <a:pPr algn="l">
              <a:lnSpc>
                <a:spcPct val="120000"/>
              </a:lnSpc>
            </a:pPr>
            <a:r>
              <a:rPr lang="en-US" altLang="ja-JP" sz="1600" b="1" dirty="0" smtClean="0">
                <a:solidFill>
                  <a:prstClr val="black">
                    <a:lumMod val="75000"/>
                    <a:lumOff val="25000"/>
                  </a:prstClr>
                </a:solidFill>
              </a:rPr>
              <a:t>[</a:t>
            </a:r>
            <a:r>
              <a:rPr lang="ja-JP" altLang="en-US" sz="1600" b="1" dirty="0" smtClean="0">
                <a:solidFill>
                  <a:prstClr val="black">
                    <a:lumMod val="75000"/>
                    <a:lumOff val="25000"/>
                  </a:prstClr>
                </a:solidFill>
              </a:rPr>
              <a:t>天気予報</a:t>
            </a:r>
            <a:r>
              <a:rPr lang="en-US" altLang="ja-JP" sz="1600" b="1" dirty="0" smtClean="0">
                <a:solidFill>
                  <a:prstClr val="black">
                    <a:lumMod val="75000"/>
                    <a:lumOff val="25000"/>
                  </a:prstClr>
                </a:solidFill>
              </a:rPr>
              <a:t>]</a:t>
            </a:r>
          </a:p>
          <a:p>
            <a:pPr algn="l">
              <a:lnSpc>
                <a:spcPct val="120000"/>
              </a:lnSpc>
            </a:pPr>
            <a:r>
              <a:rPr lang="ja-JP" altLang="en-US" sz="1600" b="1" dirty="0" smtClean="0">
                <a:solidFill>
                  <a:prstClr val="black">
                    <a:lumMod val="75000"/>
                    <a:lumOff val="25000"/>
                  </a:prstClr>
                </a:solidFill>
              </a:rPr>
              <a:t>◆</a:t>
            </a:r>
            <a:r>
              <a:rPr lang="en-US" altLang="ja-JP" sz="1600" b="1" dirty="0" smtClean="0">
                <a:solidFill>
                  <a:prstClr val="black">
                    <a:lumMod val="75000"/>
                    <a:lumOff val="25000"/>
                  </a:prstClr>
                </a:solidFill>
              </a:rPr>
              <a:t> </a:t>
            </a:r>
            <a:r>
              <a:rPr lang="ja-JP" altLang="en-US" sz="1600" b="1" dirty="0" smtClean="0">
                <a:solidFill>
                  <a:prstClr val="black">
                    <a:lumMod val="75000"/>
                    <a:lumOff val="25000"/>
                  </a:prstClr>
                </a:solidFill>
              </a:rPr>
              <a:t>今日明日天気予報</a:t>
            </a:r>
            <a:r>
              <a:rPr lang="en-US" altLang="ja-JP" sz="1600" b="1" dirty="0" smtClean="0">
                <a:solidFill>
                  <a:prstClr val="black">
                    <a:lumMod val="75000"/>
                    <a:lumOff val="25000"/>
                  </a:prstClr>
                </a:solidFill>
              </a:rPr>
              <a:t>API</a:t>
            </a:r>
            <a:br>
              <a:rPr lang="en-US" altLang="ja-JP" sz="1600" b="1" dirty="0" smtClean="0">
                <a:solidFill>
                  <a:prstClr val="black">
                    <a:lumMod val="75000"/>
                    <a:lumOff val="25000"/>
                  </a:prstClr>
                </a:solidFill>
              </a:rPr>
            </a:br>
            <a:r>
              <a:rPr lang="ja-JP" altLang="en-US" sz="1600" b="1" dirty="0" smtClean="0">
                <a:solidFill>
                  <a:prstClr val="black">
                    <a:lumMod val="75000"/>
                    <a:lumOff val="25000"/>
                  </a:prstClr>
                </a:solidFill>
              </a:rPr>
              <a:t>◆</a:t>
            </a:r>
            <a:r>
              <a:rPr lang="en-US" altLang="ja-JP" sz="1600" b="1" dirty="0" smtClean="0">
                <a:solidFill>
                  <a:prstClr val="black">
                    <a:lumMod val="75000"/>
                    <a:lumOff val="25000"/>
                  </a:prstClr>
                </a:solidFill>
              </a:rPr>
              <a:t> </a:t>
            </a:r>
            <a:r>
              <a:rPr lang="ja-JP" altLang="en-US" sz="1600" b="1" dirty="0" smtClean="0">
                <a:solidFill>
                  <a:prstClr val="black">
                    <a:lumMod val="75000"/>
                    <a:lumOff val="25000"/>
                  </a:prstClr>
                </a:solidFill>
              </a:rPr>
              <a:t>週間天気予報</a:t>
            </a:r>
            <a:r>
              <a:rPr lang="en-US" altLang="ja-JP" sz="1600" b="1" dirty="0" smtClean="0">
                <a:solidFill>
                  <a:prstClr val="black">
                    <a:lumMod val="75000"/>
                    <a:lumOff val="25000"/>
                  </a:prstClr>
                </a:solidFill>
              </a:rPr>
              <a:t>API</a:t>
            </a:r>
          </a:p>
          <a:p>
            <a:pPr algn="l">
              <a:lnSpc>
                <a:spcPct val="120000"/>
              </a:lnSpc>
            </a:pPr>
            <a:r>
              <a:rPr lang="ja-JP" altLang="en-US" sz="1600" b="1" dirty="0" smtClean="0">
                <a:solidFill>
                  <a:prstClr val="black">
                    <a:lumMod val="75000"/>
                    <a:lumOff val="25000"/>
                  </a:prstClr>
                </a:solidFill>
              </a:rPr>
              <a:t>◆</a:t>
            </a:r>
            <a:r>
              <a:rPr lang="en-US" altLang="ja-JP" sz="1600" b="1" dirty="0" smtClean="0">
                <a:solidFill>
                  <a:prstClr val="black">
                    <a:lumMod val="75000"/>
                    <a:lumOff val="25000"/>
                  </a:prstClr>
                </a:solidFill>
              </a:rPr>
              <a:t> </a:t>
            </a:r>
            <a:r>
              <a:rPr lang="ja-JP" altLang="en-US" sz="1600" b="1" dirty="0" smtClean="0">
                <a:solidFill>
                  <a:prstClr val="black">
                    <a:lumMod val="75000"/>
                    <a:lumOff val="25000"/>
                  </a:prstClr>
                </a:solidFill>
              </a:rPr>
              <a:t>時系列天気予報</a:t>
            </a:r>
            <a:r>
              <a:rPr lang="en-US" altLang="ja-JP" sz="1600" b="1" dirty="0" smtClean="0">
                <a:solidFill>
                  <a:prstClr val="black">
                    <a:lumMod val="75000"/>
                    <a:lumOff val="25000"/>
                  </a:prstClr>
                </a:solidFill>
              </a:rPr>
              <a:t>API</a:t>
            </a:r>
          </a:p>
        </p:txBody>
      </p:sp>
      <p:sp>
        <p:nvSpPr>
          <p:cNvPr id="27" name="コンテンツ プレースホルダー 1"/>
          <p:cNvSpPr txBox="1">
            <a:spLocks/>
          </p:cNvSpPr>
          <p:nvPr/>
        </p:nvSpPr>
        <p:spPr>
          <a:xfrm>
            <a:off x="8017336" y="3112343"/>
            <a:ext cx="3812086" cy="1872686"/>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kumimoji="1" sz="3200" kern="1200">
                <a:solidFill>
                  <a:schemeClr val="tx1">
                    <a:tint val="75000"/>
                  </a:schemeClr>
                </a:solidFill>
                <a:latin typeface="NFモトヤシーダ Std W1"/>
                <a:ea typeface="NFモトヤシーダ Std W1"/>
                <a:cs typeface="NFモトヤシーダ Std W1"/>
              </a:defRPr>
            </a:lvl1pPr>
            <a:lvl2pPr marL="457200" indent="0" algn="ctr" defTabSz="457200" rtl="0" eaLnBrk="1" latinLnBrk="0" hangingPunct="1">
              <a:spcBef>
                <a:spcPct val="20000"/>
              </a:spcBef>
              <a:buFont typeface="Arial"/>
              <a:buNone/>
              <a:defRPr kumimoji="1" sz="2800" kern="1200">
                <a:solidFill>
                  <a:schemeClr val="tx1">
                    <a:tint val="75000"/>
                  </a:schemeClr>
                </a:solidFill>
                <a:latin typeface="NFモトヤシーダ Std W1"/>
                <a:ea typeface="NFモトヤシーダ Std W1"/>
                <a:cs typeface="NFモトヤシーダ Std W1"/>
              </a:defRPr>
            </a:lvl2pPr>
            <a:lvl3pPr marL="914400" indent="0" algn="ctr" defTabSz="457200" rtl="0" eaLnBrk="1" latinLnBrk="0" hangingPunct="1">
              <a:spcBef>
                <a:spcPct val="20000"/>
              </a:spcBef>
              <a:buFont typeface="Arial"/>
              <a:buNone/>
              <a:defRPr kumimoji="1" sz="2400" kern="1200">
                <a:solidFill>
                  <a:schemeClr val="tx1">
                    <a:tint val="75000"/>
                  </a:schemeClr>
                </a:solidFill>
                <a:latin typeface="NFモトヤシーダ Std W1"/>
                <a:ea typeface="NFモトヤシーダ Std W1"/>
                <a:cs typeface="NFモトヤシーダ Std W1"/>
              </a:defRPr>
            </a:lvl3pPr>
            <a:lvl4pPr marL="1371600" indent="0" algn="ctr" defTabSz="457200" rtl="0" eaLnBrk="1" latinLnBrk="0" hangingPunct="1">
              <a:spcBef>
                <a:spcPct val="20000"/>
              </a:spcBef>
              <a:buFont typeface="Arial"/>
              <a:buNone/>
              <a:defRPr kumimoji="1" sz="2000" kern="1200">
                <a:solidFill>
                  <a:schemeClr val="tx1">
                    <a:tint val="75000"/>
                  </a:schemeClr>
                </a:solidFill>
                <a:latin typeface="NFモトヤシーダ Std W1"/>
                <a:ea typeface="NFモトヤシーダ Std W1"/>
                <a:cs typeface="NFモトヤシーダ Std W1"/>
              </a:defRPr>
            </a:lvl4pPr>
            <a:lvl5pPr marL="1828800" indent="0" algn="ctr" defTabSz="457200" rtl="0" eaLnBrk="1" latinLnBrk="0" hangingPunct="1">
              <a:spcBef>
                <a:spcPct val="20000"/>
              </a:spcBef>
              <a:buFont typeface="Arial"/>
              <a:buNone/>
              <a:defRPr kumimoji="1" sz="2000" kern="1200">
                <a:solidFill>
                  <a:schemeClr val="tx1">
                    <a:tint val="75000"/>
                  </a:schemeClr>
                </a:solidFill>
                <a:latin typeface="NFモトヤシーダ Std W1"/>
                <a:ea typeface="NFモトヤシーダ Std W1"/>
                <a:cs typeface="NFモトヤシーダ Std W1"/>
              </a:defRPr>
            </a:lvl5pPr>
            <a:lvl6pPr marL="22860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9pPr>
          </a:lstStyle>
          <a:p>
            <a:pPr algn="l">
              <a:lnSpc>
                <a:spcPct val="120000"/>
              </a:lnSpc>
            </a:pPr>
            <a:r>
              <a:rPr lang="en-US" altLang="ja-JP" sz="1600" b="1" dirty="0" smtClean="0">
                <a:solidFill>
                  <a:prstClr val="black">
                    <a:lumMod val="75000"/>
                    <a:lumOff val="25000"/>
                  </a:prstClr>
                </a:solidFill>
              </a:rPr>
              <a:t>[</a:t>
            </a:r>
            <a:r>
              <a:rPr lang="ja-JP" altLang="en-US" sz="1600" b="1" dirty="0" smtClean="0">
                <a:solidFill>
                  <a:prstClr val="black">
                    <a:lumMod val="75000"/>
                    <a:lumOff val="25000"/>
                  </a:prstClr>
                </a:solidFill>
              </a:rPr>
              <a:t>防災情報</a:t>
            </a:r>
            <a:r>
              <a:rPr lang="en-US" altLang="ja-JP" sz="1600" b="1" dirty="0" smtClean="0">
                <a:solidFill>
                  <a:prstClr val="black">
                    <a:lumMod val="75000"/>
                    <a:lumOff val="25000"/>
                  </a:prstClr>
                </a:solidFill>
              </a:rPr>
              <a:t>]</a:t>
            </a:r>
          </a:p>
          <a:p>
            <a:pPr algn="l">
              <a:lnSpc>
                <a:spcPct val="120000"/>
              </a:lnSpc>
            </a:pPr>
            <a:r>
              <a:rPr lang="ja-JP" altLang="en-US" sz="1600" b="1" dirty="0" smtClean="0">
                <a:solidFill>
                  <a:prstClr val="black">
                    <a:lumMod val="75000"/>
                    <a:lumOff val="25000"/>
                  </a:prstClr>
                </a:solidFill>
              </a:rPr>
              <a:t>◆</a:t>
            </a:r>
            <a:r>
              <a:rPr lang="en-US" altLang="ja-JP" sz="1600" b="1" dirty="0" smtClean="0">
                <a:solidFill>
                  <a:prstClr val="black">
                    <a:lumMod val="75000"/>
                    <a:lumOff val="25000"/>
                  </a:prstClr>
                </a:solidFill>
              </a:rPr>
              <a:t> </a:t>
            </a:r>
            <a:r>
              <a:rPr lang="ja-JP" altLang="en-US" sz="1600" b="1" dirty="0" smtClean="0">
                <a:solidFill>
                  <a:prstClr val="black">
                    <a:lumMod val="75000"/>
                    <a:lumOff val="25000"/>
                  </a:prstClr>
                </a:solidFill>
              </a:rPr>
              <a:t>特別警報・警報・注意報</a:t>
            </a:r>
            <a:r>
              <a:rPr lang="en-US" altLang="ja-JP" sz="1600" b="1" dirty="0" smtClean="0">
                <a:solidFill>
                  <a:prstClr val="black">
                    <a:lumMod val="75000"/>
                    <a:lumOff val="25000"/>
                  </a:prstClr>
                </a:solidFill>
              </a:rPr>
              <a:t>API</a:t>
            </a:r>
          </a:p>
          <a:p>
            <a:pPr algn="l">
              <a:lnSpc>
                <a:spcPct val="120000"/>
              </a:lnSpc>
            </a:pPr>
            <a:r>
              <a:rPr lang="ja-JP" altLang="en-US" sz="1600" b="1" dirty="0" smtClean="0">
                <a:solidFill>
                  <a:prstClr val="black">
                    <a:lumMod val="75000"/>
                    <a:lumOff val="25000"/>
                  </a:prstClr>
                </a:solidFill>
              </a:rPr>
              <a:t>◆</a:t>
            </a:r>
            <a:r>
              <a:rPr lang="en-US" altLang="ja-JP" sz="1600" b="1" dirty="0" smtClean="0">
                <a:solidFill>
                  <a:prstClr val="black">
                    <a:lumMod val="75000"/>
                    <a:lumOff val="25000"/>
                  </a:prstClr>
                </a:solidFill>
              </a:rPr>
              <a:t> </a:t>
            </a:r>
            <a:r>
              <a:rPr lang="ja-JP" altLang="en-US" sz="1600" b="1" dirty="0" smtClean="0">
                <a:solidFill>
                  <a:prstClr val="black">
                    <a:lumMod val="75000"/>
                    <a:lumOff val="25000"/>
                  </a:prstClr>
                </a:solidFill>
              </a:rPr>
              <a:t>土砂災害警戒情報</a:t>
            </a:r>
            <a:r>
              <a:rPr lang="en-US" altLang="ja-JP" sz="1600" b="1" dirty="0" smtClean="0">
                <a:solidFill>
                  <a:prstClr val="black">
                    <a:lumMod val="75000"/>
                    <a:lumOff val="25000"/>
                  </a:prstClr>
                </a:solidFill>
              </a:rPr>
              <a:t>API</a:t>
            </a:r>
          </a:p>
          <a:p>
            <a:pPr algn="l">
              <a:lnSpc>
                <a:spcPct val="120000"/>
              </a:lnSpc>
            </a:pPr>
            <a:r>
              <a:rPr lang="ja-JP" altLang="en-US" sz="1600" b="1" dirty="0" smtClean="0">
                <a:solidFill>
                  <a:prstClr val="black">
                    <a:lumMod val="75000"/>
                    <a:lumOff val="25000"/>
                  </a:prstClr>
                </a:solidFill>
              </a:rPr>
              <a:t>◆</a:t>
            </a:r>
            <a:r>
              <a:rPr lang="en-US" altLang="ja-JP" sz="1600" b="1" dirty="0" smtClean="0">
                <a:solidFill>
                  <a:prstClr val="black">
                    <a:lumMod val="75000"/>
                    <a:lumOff val="25000"/>
                  </a:prstClr>
                </a:solidFill>
              </a:rPr>
              <a:t> </a:t>
            </a:r>
            <a:r>
              <a:rPr lang="ja-JP" altLang="en-US" sz="1600" b="1" dirty="0" smtClean="0">
                <a:solidFill>
                  <a:prstClr val="black">
                    <a:lumMod val="75000"/>
                    <a:lumOff val="25000"/>
                  </a:prstClr>
                </a:solidFill>
              </a:rPr>
              <a:t>竜巻注意情報</a:t>
            </a:r>
            <a:r>
              <a:rPr lang="en-US" altLang="ja-JP" sz="1600" b="1" dirty="0" smtClean="0">
                <a:solidFill>
                  <a:prstClr val="black">
                    <a:lumMod val="75000"/>
                    <a:lumOff val="25000"/>
                  </a:prstClr>
                </a:solidFill>
              </a:rPr>
              <a:t>API</a:t>
            </a:r>
          </a:p>
          <a:p>
            <a:pPr algn="l">
              <a:lnSpc>
                <a:spcPct val="120000"/>
              </a:lnSpc>
            </a:pPr>
            <a:r>
              <a:rPr lang="ja-JP" altLang="en-US" sz="1600" b="1" dirty="0" smtClean="0">
                <a:solidFill>
                  <a:prstClr val="black">
                    <a:lumMod val="75000"/>
                    <a:lumOff val="25000"/>
                  </a:prstClr>
                </a:solidFill>
              </a:rPr>
              <a:t>◆</a:t>
            </a:r>
            <a:r>
              <a:rPr lang="en-US" altLang="ja-JP" sz="1600" b="1" dirty="0" smtClean="0">
                <a:solidFill>
                  <a:prstClr val="black">
                    <a:lumMod val="75000"/>
                    <a:lumOff val="25000"/>
                  </a:prstClr>
                </a:solidFill>
              </a:rPr>
              <a:t> </a:t>
            </a:r>
            <a:r>
              <a:rPr lang="ja-JP" altLang="en-US" sz="1600" b="1" dirty="0" smtClean="0">
                <a:solidFill>
                  <a:prstClr val="black">
                    <a:lumMod val="75000"/>
                    <a:lumOff val="25000"/>
                  </a:prstClr>
                </a:solidFill>
              </a:rPr>
              <a:t>噴火警報</a:t>
            </a:r>
            <a:r>
              <a:rPr lang="en-US" altLang="ja-JP" sz="1600" b="1" dirty="0" smtClean="0">
                <a:solidFill>
                  <a:prstClr val="black">
                    <a:lumMod val="75000"/>
                    <a:lumOff val="25000"/>
                  </a:prstClr>
                </a:solidFill>
              </a:rPr>
              <a:t>API</a:t>
            </a:r>
            <a:endParaRPr lang="en-US" altLang="ja-JP" sz="1600" b="1" dirty="0">
              <a:solidFill>
                <a:prstClr val="black">
                  <a:lumMod val="75000"/>
                  <a:lumOff val="25000"/>
                </a:prstClr>
              </a:solidFill>
            </a:endParaRPr>
          </a:p>
        </p:txBody>
      </p:sp>
      <p:sp>
        <p:nvSpPr>
          <p:cNvPr id="28" name="コンテンツ プレースホルダー 1"/>
          <p:cNvSpPr txBox="1">
            <a:spLocks/>
          </p:cNvSpPr>
          <p:nvPr/>
        </p:nvSpPr>
        <p:spPr>
          <a:xfrm>
            <a:off x="4194561" y="4207942"/>
            <a:ext cx="3587262" cy="649216"/>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kumimoji="1" sz="3200" kern="1200">
                <a:solidFill>
                  <a:schemeClr val="tx1">
                    <a:tint val="75000"/>
                  </a:schemeClr>
                </a:solidFill>
                <a:latin typeface="NFモトヤシーダ Std W1"/>
                <a:ea typeface="NFモトヤシーダ Std W1"/>
                <a:cs typeface="NFモトヤシーダ Std W1"/>
              </a:defRPr>
            </a:lvl1pPr>
            <a:lvl2pPr marL="457200" indent="0" algn="ctr" defTabSz="457200" rtl="0" eaLnBrk="1" latinLnBrk="0" hangingPunct="1">
              <a:spcBef>
                <a:spcPct val="20000"/>
              </a:spcBef>
              <a:buFont typeface="Arial"/>
              <a:buNone/>
              <a:defRPr kumimoji="1" sz="2800" kern="1200">
                <a:solidFill>
                  <a:schemeClr val="tx1">
                    <a:tint val="75000"/>
                  </a:schemeClr>
                </a:solidFill>
                <a:latin typeface="NFモトヤシーダ Std W1"/>
                <a:ea typeface="NFモトヤシーダ Std W1"/>
                <a:cs typeface="NFモトヤシーダ Std W1"/>
              </a:defRPr>
            </a:lvl2pPr>
            <a:lvl3pPr marL="914400" indent="0" algn="ctr" defTabSz="457200" rtl="0" eaLnBrk="1" latinLnBrk="0" hangingPunct="1">
              <a:spcBef>
                <a:spcPct val="20000"/>
              </a:spcBef>
              <a:buFont typeface="Arial"/>
              <a:buNone/>
              <a:defRPr kumimoji="1" sz="2400" kern="1200">
                <a:solidFill>
                  <a:schemeClr val="tx1">
                    <a:tint val="75000"/>
                  </a:schemeClr>
                </a:solidFill>
                <a:latin typeface="NFモトヤシーダ Std W1"/>
                <a:ea typeface="NFモトヤシーダ Std W1"/>
                <a:cs typeface="NFモトヤシーダ Std W1"/>
              </a:defRPr>
            </a:lvl3pPr>
            <a:lvl4pPr marL="1371600" indent="0" algn="ctr" defTabSz="457200" rtl="0" eaLnBrk="1" latinLnBrk="0" hangingPunct="1">
              <a:spcBef>
                <a:spcPct val="20000"/>
              </a:spcBef>
              <a:buFont typeface="Arial"/>
              <a:buNone/>
              <a:defRPr kumimoji="1" sz="2000" kern="1200">
                <a:solidFill>
                  <a:schemeClr val="tx1">
                    <a:tint val="75000"/>
                  </a:schemeClr>
                </a:solidFill>
                <a:latin typeface="NFモトヤシーダ Std W1"/>
                <a:ea typeface="NFモトヤシーダ Std W1"/>
                <a:cs typeface="NFモトヤシーダ Std W1"/>
              </a:defRPr>
            </a:lvl4pPr>
            <a:lvl5pPr marL="1828800" indent="0" algn="ctr" defTabSz="457200" rtl="0" eaLnBrk="1" latinLnBrk="0" hangingPunct="1">
              <a:spcBef>
                <a:spcPct val="20000"/>
              </a:spcBef>
              <a:buFont typeface="Arial"/>
              <a:buNone/>
              <a:defRPr kumimoji="1" sz="2000" kern="1200">
                <a:solidFill>
                  <a:schemeClr val="tx1">
                    <a:tint val="75000"/>
                  </a:schemeClr>
                </a:solidFill>
                <a:latin typeface="NFモトヤシーダ Std W1"/>
                <a:ea typeface="NFモトヤシーダ Std W1"/>
                <a:cs typeface="NFモトヤシーダ Std W1"/>
              </a:defRPr>
            </a:lvl5pPr>
            <a:lvl6pPr marL="22860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9pPr>
          </a:lstStyle>
          <a:p>
            <a:pPr algn="l">
              <a:lnSpc>
                <a:spcPct val="120000"/>
              </a:lnSpc>
            </a:pPr>
            <a:r>
              <a:rPr lang="ja-JP" altLang="en-US" sz="1200" b="1" dirty="0" smtClean="0">
                <a:solidFill>
                  <a:prstClr val="black">
                    <a:lumMod val="75000"/>
                    <a:lumOff val="25000"/>
                  </a:prstClr>
                </a:solidFill>
              </a:rPr>
              <a:t>▶</a:t>
            </a:r>
            <a:r>
              <a:rPr lang="en-US" altLang="ja-JP" sz="1200" b="1" dirty="0" smtClean="0">
                <a:solidFill>
                  <a:prstClr val="black">
                    <a:lumMod val="75000"/>
                    <a:lumOff val="25000"/>
                  </a:prstClr>
                </a:solidFill>
              </a:rPr>
              <a:t> </a:t>
            </a:r>
            <a:r>
              <a:rPr lang="ja-JP" altLang="en-US" sz="1200" b="1" dirty="0" smtClean="0">
                <a:solidFill>
                  <a:prstClr val="black">
                    <a:lumMod val="75000"/>
                    <a:lumOff val="25000"/>
                  </a:prstClr>
                </a:solidFill>
              </a:rPr>
              <a:t>推計気象分布は、</a:t>
            </a:r>
            <a:r>
              <a:rPr lang="en-US" altLang="ja-JP" sz="1200" b="1" dirty="0" smtClean="0">
                <a:solidFill>
                  <a:prstClr val="black">
                    <a:lumMod val="75000"/>
                    <a:lumOff val="25000"/>
                  </a:prstClr>
                </a:solidFill>
              </a:rPr>
              <a:t>1km</a:t>
            </a:r>
            <a:r>
              <a:rPr lang="ja-JP" altLang="en-US" sz="1200" b="1" dirty="0" smtClean="0">
                <a:solidFill>
                  <a:prstClr val="black">
                    <a:lumMod val="75000"/>
                    <a:lumOff val="25000"/>
                  </a:prstClr>
                </a:solidFill>
              </a:rPr>
              <a:t>間隔で現在の天気・気温を推定したメッシュデータです。</a:t>
            </a:r>
            <a:endParaRPr lang="en-US" altLang="ja-JP" sz="1050" b="1" dirty="0" smtClean="0">
              <a:solidFill>
                <a:prstClr val="black">
                  <a:lumMod val="75000"/>
                  <a:lumOff val="25000"/>
                </a:prstClr>
              </a:solidFill>
            </a:endParaRPr>
          </a:p>
        </p:txBody>
      </p:sp>
      <p:sp>
        <p:nvSpPr>
          <p:cNvPr id="12" name="タイトル 1"/>
          <p:cNvSpPr txBox="1">
            <a:spLocks/>
          </p:cNvSpPr>
          <p:nvPr/>
        </p:nvSpPr>
        <p:spPr>
          <a:xfrm>
            <a:off x="1388117" y="1733069"/>
            <a:ext cx="9045645" cy="1010001"/>
          </a:xfrm>
          <a:prstGeom prst="rect">
            <a:avLst/>
          </a:prstGeom>
        </p:spPr>
        <p:txBody>
          <a:bodyPr vert="horz" lIns="91440" tIns="45720" rIns="91440" bIns="45720" rtlCol="0" anchor="ctr">
            <a:noAutofit/>
          </a:bodyPr>
          <a:lstStyle>
            <a:lvl1pPr algn="ctr" defTabSz="457200" rtl="0" eaLnBrk="1" latinLnBrk="0" hangingPunct="1">
              <a:spcBef>
                <a:spcPct val="0"/>
              </a:spcBef>
              <a:buNone/>
              <a:defRPr kumimoji="1" sz="4400" kern="1200">
                <a:solidFill>
                  <a:schemeClr val="tx1"/>
                </a:solidFill>
                <a:latin typeface="Meiryo" charset="-128"/>
                <a:ea typeface="Meiryo" charset="-128"/>
                <a:cs typeface="Meiryo" charset="-128"/>
              </a:defRPr>
            </a:lvl1pPr>
          </a:lstStyle>
          <a:p>
            <a:pPr>
              <a:lnSpc>
                <a:spcPct val="120000"/>
              </a:lnSpc>
            </a:pPr>
            <a:r>
              <a:rPr lang="en-US" altLang="ja-JP" sz="1800" dirty="0" err="1" smtClean="0">
                <a:solidFill>
                  <a:prstClr val="black"/>
                </a:solidFill>
                <a:latin typeface="NfMotoya Cedar Std W1" charset="-128"/>
                <a:ea typeface="NfMotoya Cedar Std W1" charset="-128"/>
                <a:cs typeface="NfMotoya Cedar Std W1" charset="-128"/>
              </a:rPr>
              <a:t>YuMake</a:t>
            </a:r>
            <a:r>
              <a:rPr lang="ja-JP" altLang="en-US" sz="1800" dirty="0" smtClean="0">
                <a:solidFill>
                  <a:prstClr val="black"/>
                </a:solidFill>
                <a:latin typeface="NfMotoya Cedar Std W1" charset="-128"/>
                <a:ea typeface="NfMotoya Cedar Std W1" charset="-128"/>
                <a:cs typeface="NfMotoya Cedar Std W1" charset="-128"/>
              </a:rPr>
              <a:t>からは以下の気象情報</a:t>
            </a:r>
            <a:r>
              <a:rPr lang="en-US" altLang="ja-JP" sz="1800" dirty="0" smtClean="0">
                <a:solidFill>
                  <a:prstClr val="black"/>
                </a:solidFill>
                <a:latin typeface="NfMotoya Cedar Std W1" charset="-128"/>
                <a:ea typeface="NfMotoya Cedar Std W1" charset="-128"/>
                <a:cs typeface="NfMotoya Cedar Std W1" charset="-128"/>
              </a:rPr>
              <a:t>API</a:t>
            </a:r>
            <a:r>
              <a:rPr lang="ja-JP" altLang="en-US" sz="1800" dirty="0" smtClean="0">
                <a:solidFill>
                  <a:prstClr val="black"/>
                </a:solidFill>
                <a:latin typeface="NfMotoya Cedar Std W1" charset="-128"/>
                <a:ea typeface="NfMotoya Cedar Std W1" charset="-128"/>
                <a:cs typeface="NfMotoya Cedar Std W1" charset="-128"/>
              </a:rPr>
              <a:t>を提供いたします。</a:t>
            </a:r>
            <a:endParaRPr lang="en-US" altLang="ja-JP" sz="1800" dirty="0" smtClean="0">
              <a:solidFill>
                <a:prstClr val="black"/>
              </a:solidFill>
              <a:latin typeface="NfMotoya Cedar Std W1" charset="-128"/>
              <a:ea typeface="NfMotoya Cedar Std W1" charset="-128"/>
              <a:cs typeface="NfMotoya Cedar Std W1" charset="-128"/>
            </a:endParaRPr>
          </a:p>
          <a:p>
            <a:pPr>
              <a:lnSpc>
                <a:spcPct val="120000"/>
              </a:lnSpc>
            </a:pPr>
            <a:r>
              <a:rPr lang="en-US" altLang="ja-JP" sz="1800" dirty="0" err="1" smtClean="0">
                <a:solidFill>
                  <a:prstClr val="black"/>
                </a:solidFill>
                <a:latin typeface="NfMotoya Cedar Std W1" charset="-128"/>
                <a:ea typeface="NfMotoya Cedar Std W1" charset="-128"/>
                <a:cs typeface="NfMotoya Cedar Std W1" charset="-128"/>
              </a:rPr>
              <a:t>Json</a:t>
            </a:r>
            <a:r>
              <a:rPr lang="ja-JP" altLang="en-US" sz="1800" dirty="0" smtClean="0">
                <a:solidFill>
                  <a:prstClr val="black"/>
                </a:solidFill>
                <a:latin typeface="NfMotoya Cedar Std W1" charset="-128"/>
                <a:ea typeface="NfMotoya Cedar Std W1" charset="-128"/>
                <a:cs typeface="NfMotoya Cedar Std W1" charset="-128"/>
              </a:rPr>
              <a:t>または</a:t>
            </a:r>
            <a:r>
              <a:rPr lang="en-US" altLang="ja-JP" sz="1800" dirty="0" err="1" smtClean="0">
                <a:solidFill>
                  <a:prstClr val="black"/>
                </a:solidFill>
                <a:latin typeface="NfMotoya Cedar Std W1" charset="-128"/>
                <a:ea typeface="NfMotoya Cedar Std W1" charset="-128"/>
                <a:cs typeface="NfMotoya Cedar Std W1" charset="-128"/>
              </a:rPr>
              <a:t>jsonp</a:t>
            </a:r>
            <a:r>
              <a:rPr lang="ja-JP" altLang="en-US" sz="1800" dirty="0" smtClean="0">
                <a:solidFill>
                  <a:prstClr val="black"/>
                </a:solidFill>
                <a:latin typeface="NfMotoya Cedar Std W1" charset="-128"/>
                <a:ea typeface="NfMotoya Cedar Std W1" charset="-128"/>
                <a:cs typeface="NfMotoya Cedar Std W1" charset="-128"/>
              </a:rPr>
              <a:t>形式で取得可能、</a:t>
            </a:r>
            <a:r>
              <a:rPr lang="en-US" altLang="ja-JP" sz="1800" dirty="0" smtClean="0">
                <a:solidFill>
                  <a:prstClr val="black"/>
                </a:solidFill>
                <a:latin typeface="NfMotoya Cedar Std W1" charset="-128"/>
                <a:ea typeface="NfMotoya Cedar Std W1" charset="-128"/>
                <a:cs typeface="NfMotoya Cedar Std W1" charset="-128"/>
              </a:rPr>
              <a:t>http</a:t>
            </a:r>
            <a:r>
              <a:rPr lang="ja-JP" altLang="en-US" sz="1800" dirty="0" smtClean="0">
                <a:solidFill>
                  <a:prstClr val="black"/>
                </a:solidFill>
                <a:latin typeface="NfMotoya Cedar Std W1" charset="-128"/>
                <a:ea typeface="NfMotoya Cedar Std W1" charset="-128"/>
                <a:cs typeface="NfMotoya Cedar Std W1" charset="-128"/>
              </a:rPr>
              <a:t>と</a:t>
            </a:r>
            <a:r>
              <a:rPr lang="en-US" altLang="ja-JP" sz="1800" dirty="0" smtClean="0">
                <a:solidFill>
                  <a:prstClr val="black"/>
                </a:solidFill>
                <a:latin typeface="NfMotoya Cedar Std W1" charset="-128"/>
                <a:ea typeface="NfMotoya Cedar Std W1" charset="-128"/>
                <a:cs typeface="NfMotoya Cedar Std W1" charset="-128"/>
              </a:rPr>
              <a:t>https</a:t>
            </a:r>
            <a:r>
              <a:rPr lang="ja-JP" altLang="en-US" sz="1800" dirty="0" smtClean="0">
                <a:solidFill>
                  <a:prstClr val="black"/>
                </a:solidFill>
                <a:latin typeface="NfMotoya Cedar Std W1" charset="-128"/>
                <a:ea typeface="NfMotoya Cedar Std W1" charset="-128"/>
                <a:cs typeface="NfMotoya Cedar Std W1" charset="-128"/>
              </a:rPr>
              <a:t>のどちらでもアクセス可能です。</a:t>
            </a:r>
            <a:endParaRPr lang="ja-JP" altLang="en-US" sz="1800" dirty="0">
              <a:solidFill>
                <a:prstClr val="black"/>
              </a:solidFill>
              <a:latin typeface="NfMotoya Cedar Std W1" charset="-128"/>
              <a:ea typeface="NfMotoya Cedar Std W1" charset="-128"/>
              <a:cs typeface="NfMotoya Cedar Std W1" charset="-128"/>
            </a:endParaRPr>
          </a:p>
        </p:txBody>
      </p:sp>
      <p:sp>
        <p:nvSpPr>
          <p:cNvPr id="13" name="コンテンツ プレースホルダー 1"/>
          <p:cNvSpPr txBox="1">
            <a:spLocks/>
          </p:cNvSpPr>
          <p:nvPr/>
        </p:nvSpPr>
        <p:spPr>
          <a:xfrm>
            <a:off x="4194561" y="3112343"/>
            <a:ext cx="2965937" cy="119797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kumimoji="1" sz="3200" kern="1200">
                <a:solidFill>
                  <a:schemeClr val="tx1">
                    <a:tint val="75000"/>
                  </a:schemeClr>
                </a:solidFill>
                <a:latin typeface="NFモトヤシーダ Std W1"/>
                <a:ea typeface="NFモトヤシーダ Std W1"/>
                <a:cs typeface="NFモトヤシーダ Std W1"/>
              </a:defRPr>
            </a:lvl1pPr>
            <a:lvl2pPr marL="457200" indent="0" algn="ctr" defTabSz="457200" rtl="0" eaLnBrk="1" latinLnBrk="0" hangingPunct="1">
              <a:spcBef>
                <a:spcPct val="20000"/>
              </a:spcBef>
              <a:buFont typeface="Arial"/>
              <a:buNone/>
              <a:defRPr kumimoji="1" sz="2800" kern="1200">
                <a:solidFill>
                  <a:schemeClr val="tx1">
                    <a:tint val="75000"/>
                  </a:schemeClr>
                </a:solidFill>
                <a:latin typeface="NFモトヤシーダ Std W1"/>
                <a:ea typeface="NFモトヤシーダ Std W1"/>
                <a:cs typeface="NFモトヤシーダ Std W1"/>
              </a:defRPr>
            </a:lvl2pPr>
            <a:lvl3pPr marL="914400" indent="0" algn="ctr" defTabSz="457200" rtl="0" eaLnBrk="1" latinLnBrk="0" hangingPunct="1">
              <a:spcBef>
                <a:spcPct val="20000"/>
              </a:spcBef>
              <a:buFont typeface="Arial"/>
              <a:buNone/>
              <a:defRPr kumimoji="1" sz="2400" kern="1200">
                <a:solidFill>
                  <a:schemeClr val="tx1">
                    <a:tint val="75000"/>
                  </a:schemeClr>
                </a:solidFill>
                <a:latin typeface="NFモトヤシーダ Std W1"/>
                <a:ea typeface="NFモトヤシーダ Std W1"/>
                <a:cs typeface="NFモトヤシーダ Std W1"/>
              </a:defRPr>
            </a:lvl3pPr>
            <a:lvl4pPr marL="1371600" indent="0" algn="ctr" defTabSz="457200" rtl="0" eaLnBrk="1" latinLnBrk="0" hangingPunct="1">
              <a:spcBef>
                <a:spcPct val="20000"/>
              </a:spcBef>
              <a:buFont typeface="Arial"/>
              <a:buNone/>
              <a:defRPr kumimoji="1" sz="2000" kern="1200">
                <a:solidFill>
                  <a:schemeClr val="tx1">
                    <a:tint val="75000"/>
                  </a:schemeClr>
                </a:solidFill>
                <a:latin typeface="NFモトヤシーダ Std W1"/>
                <a:ea typeface="NFモトヤシーダ Std W1"/>
                <a:cs typeface="NFモトヤシーダ Std W1"/>
              </a:defRPr>
            </a:lvl4pPr>
            <a:lvl5pPr marL="1828800" indent="0" algn="ctr" defTabSz="457200" rtl="0" eaLnBrk="1" latinLnBrk="0" hangingPunct="1">
              <a:spcBef>
                <a:spcPct val="20000"/>
              </a:spcBef>
              <a:buFont typeface="Arial"/>
              <a:buNone/>
              <a:defRPr kumimoji="1" sz="2000" kern="1200">
                <a:solidFill>
                  <a:schemeClr val="tx1">
                    <a:tint val="75000"/>
                  </a:schemeClr>
                </a:solidFill>
                <a:latin typeface="NFモトヤシーダ Std W1"/>
                <a:ea typeface="NFモトヤシーダ Std W1"/>
                <a:cs typeface="NFモトヤシーダ Std W1"/>
              </a:defRPr>
            </a:lvl5pPr>
            <a:lvl6pPr marL="22860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9pPr>
          </a:lstStyle>
          <a:p>
            <a:pPr algn="l">
              <a:lnSpc>
                <a:spcPct val="120000"/>
              </a:lnSpc>
            </a:pPr>
            <a:r>
              <a:rPr lang="en-US" altLang="ja-JP" sz="1600" b="1" dirty="0" smtClean="0">
                <a:solidFill>
                  <a:prstClr val="black">
                    <a:lumMod val="75000"/>
                    <a:lumOff val="25000"/>
                  </a:prstClr>
                </a:solidFill>
              </a:rPr>
              <a:t>[</a:t>
            </a:r>
            <a:r>
              <a:rPr lang="ja-JP" altLang="en-US" sz="1600" b="1" dirty="0" smtClean="0">
                <a:solidFill>
                  <a:prstClr val="black">
                    <a:lumMod val="75000"/>
                    <a:lumOff val="25000"/>
                  </a:prstClr>
                </a:solidFill>
              </a:rPr>
              <a:t>観測系情報</a:t>
            </a:r>
            <a:r>
              <a:rPr lang="en-US" altLang="ja-JP" sz="1600" b="1" dirty="0" smtClean="0">
                <a:solidFill>
                  <a:prstClr val="black">
                    <a:lumMod val="75000"/>
                    <a:lumOff val="25000"/>
                  </a:prstClr>
                </a:solidFill>
              </a:rPr>
              <a:t>]</a:t>
            </a:r>
            <a:br>
              <a:rPr lang="en-US" altLang="ja-JP" sz="1600" b="1" dirty="0" smtClean="0">
                <a:solidFill>
                  <a:prstClr val="black">
                    <a:lumMod val="75000"/>
                    <a:lumOff val="25000"/>
                  </a:prstClr>
                </a:solidFill>
              </a:rPr>
            </a:br>
            <a:r>
              <a:rPr lang="ja-JP" altLang="en-US" sz="1600" b="1" dirty="0" smtClean="0">
                <a:solidFill>
                  <a:prstClr val="black">
                    <a:lumMod val="75000"/>
                    <a:lumOff val="25000"/>
                  </a:prstClr>
                </a:solidFill>
              </a:rPr>
              <a:t>◆</a:t>
            </a:r>
            <a:r>
              <a:rPr lang="en-US" altLang="ja-JP" sz="1600" b="1" dirty="0" smtClean="0">
                <a:solidFill>
                  <a:prstClr val="black">
                    <a:lumMod val="75000"/>
                    <a:lumOff val="25000"/>
                  </a:prstClr>
                </a:solidFill>
              </a:rPr>
              <a:t> </a:t>
            </a:r>
            <a:r>
              <a:rPr lang="ja-JP" altLang="en-US" sz="1600" b="1" dirty="0" smtClean="0">
                <a:solidFill>
                  <a:prstClr val="black">
                    <a:lumMod val="75000"/>
                    <a:lumOff val="25000"/>
                  </a:prstClr>
                </a:solidFill>
              </a:rPr>
              <a:t>推計気象分布</a:t>
            </a:r>
            <a:r>
              <a:rPr lang="en-US" altLang="ja-JP" sz="1600" b="1" dirty="0" smtClean="0">
                <a:solidFill>
                  <a:prstClr val="black">
                    <a:lumMod val="75000"/>
                    <a:lumOff val="25000"/>
                  </a:prstClr>
                </a:solidFill>
              </a:rPr>
              <a:t>API</a:t>
            </a:r>
          </a:p>
          <a:p>
            <a:pPr algn="l">
              <a:lnSpc>
                <a:spcPct val="120000"/>
              </a:lnSpc>
            </a:pPr>
            <a:r>
              <a:rPr lang="ja-JP" altLang="en-US" sz="1600" b="1" dirty="0" smtClean="0">
                <a:solidFill>
                  <a:prstClr val="black">
                    <a:lumMod val="75000"/>
                    <a:lumOff val="25000"/>
                  </a:prstClr>
                </a:solidFill>
              </a:rPr>
              <a:t>◆</a:t>
            </a:r>
            <a:r>
              <a:rPr lang="en-US" altLang="ja-JP" sz="1600" b="1" dirty="0" smtClean="0">
                <a:solidFill>
                  <a:prstClr val="black">
                    <a:lumMod val="75000"/>
                    <a:lumOff val="25000"/>
                  </a:prstClr>
                </a:solidFill>
              </a:rPr>
              <a:t> </a:t>
            </a:r>
            <a:r>
              <a:rPr lang="ja-JP" altLang="en-US" sz="1600" b="1" dirty="0" smtClean="0">
                <a:solidFill>
                  <a:prstClr val="black">
                    <a:lumMod val="75000"/>
                    <a:lumOff val="25000"/>
                  </a:prstClr>
                </a:solidFill>
              </a:rPr>
              <a:t>日の出日の入り</a:t>
            </a:r>
            <a:r>
              <a:rPr lang="en-US" altLang="ja-JP" sz="1600" b="1" dirty="0" smtClean="0">
                <a:solidFill>
                  <a:prstClr val="black">
                    <a:lumMod val="75000"/>
                    <a:lumOff val="25000"/>
                  </a:prstClr>
                </a:solidFill>
              </a:rPr>
              <a:t>API</a:t>
            </a:r>
          </a:p>
        </p:txBody>
      </p:sp>
      <p:sp>
        <p:nvSpPr>
          <p:cNvPr id="14" name="タイトル 1"/>
          <p:cNvSpPr txBox="1">
            <a:spLocks/>
          </p:cNvSpPr>
          <p:nvPr/>
        </p:nvSpPr>
        <p:spPr>
          <a:xfrm>
            <a:off x="973598" y="5343934"/>
            <a:ext cx="9045645" cy="1361666"/>
          </a:xfrm>
          <a:prstGeom prst="rect">
            <a:avLst/>
          </a:prstGeom>
        </p:spPr>
        <p:txBody>
          <a:bodyPr vert="horz" lIns="91440" tIns="45720" rIns="91440" bIns="45720" rtlCol="0" anchor="ctr">
            <a:noAutofit/>
          </a:bodyPr>
          <a:lstStyle>
            <a:lvl1pPr algn="ctr" defTabSz="457200" rtl="0" eaLnBrk="1" latinLnBrk="0" hangingPunct="1">
              <a:spcBef>
                <a:spcPct val="0"/>
              </a:spcBef>
              <a:buNone/>
              <a:defRPr kumimoji="1" sz="4400" kern="1200">
                <a:solidFill>
                  <a:schemeClr val="tx1"/>
                </a:solidFill>
                <a:latin typeface="Meiryo" charset="-128"/>
                <a:ea typeface="Meiryo" charset="-128"/>
                <a:cs typeface="Meiryo" charset="-128"/>
              </a:defRPr>
            </a:lvl1pPr>
          </a:lstStyle>
          <a:p>
            <a:pPr>
              <a:lnSpc>
                <a:spcPct val="120000"/>
              </a:lnSpc>
            </a:pPr>
            <a:r>
              <a:rPr lang="ja-JP" altLang="en-US" sz="1800" dirty="0" smtClean="0">
                <a:solidFill>
                  <a:prstClr val="black"/>
                </a:solidFill>
                <a:latin typeface="NfMotoya Cedar Std W1" charset="-128"/>
                <a:ea typeface="NfMotoya Cedar Std W1" charset="-128"/>
                <a:cs typeface="NfMotoya Cedar Std W1" charset="-128"/>
              </a:rPr>
              <a:t>ご希望の方は、右記</a:t>
            </a:r>
            <a:r>
              <a:rPr lang="en-US" altLang="ja-JP" sz="1800" dirty="0" smtClean="0">
                <a:solidFill>
                  <a:prstClr val="black"/>
                </a:solidFill>
                <a:latin typeface="NfMotoya Cedar Std W1" charset="-128"/>
                <a:ea typeface="NfMotoya Cedar Std W1" charset="-128"/>
                <a:cs typeface="NfMotoya Cedar Std W1" charset="-128"/>
              </a:rPr>
              <a:t>QR</a:t>
            </a:r>
            <a:r>
              <a:rPr lang="ja-JP" altLang="en-US" sz="1800" dirty="0" smtClean="0">
                <a:solidFill>
                  <a:prstClr val="black"/>
                </a:solidFill>
                <a:latin typeface="NfMotoya Cedar Std W1" charset="-128"/>
                <a:ea typeface="NfMotoya Cedar Std W1" charset="-128"/>
                <a:cs typeface="NfMotoya Cedar Std W1" charset="-128"/>
              </a:rPr>
              <a:t>コードの申請ページから申請をお願いします。</a:t>
            </a:r>
            <a:endParaRPr lang="en-US" altLang="ja-JP" sz="1800" dirty="0" smtClean="0">
              <a:solidFill>
                <a:prstClr val="black"/>
              </a:solidFill>
              <a:latin typeface="NfMotoya Cedar Std W1" charset="-128"/>
              <a:ea typeface="NfMotoya Cedar Std W1" charset="-128"/>
              <a:cs typeface="NfMotoya Cedar Std W1" charset="-128"/>
            </a:endParaRPr>
          </a:p>
          <a:p>
            <a:pPr>
              <a:lnSpc>
                <a:spcPct val="120000"/>
              </a:lnSpc>
            </a:pPr>
            <a:r>
              <a:rPr lang="ja-JP" altLang="en-US" sz="1800" dirty="0" smtClean="0">
                <a:solidFill>
                  <a:prstClr val="black"/>
                </a:solidFill>
                <a:latin typeface="NfMotoya Cedar Std W1" charset="-128"/>
                <a:ea typeface="NfMotoya Cedar Std W1" charset="-128"/>
                <a:cs typeface="NfMotoya Cedar Std W1" charset="-128"/>
              </a:rPr>
              <a:t>キーの発行及び仕様書を共有いたします。</a:t>
            </a:r>
            <a:endParaRPr lang="en-US" altLang="ja-JP" sz="1800" dirty="0" smtClean="0">
              <a:solidFill>
                <a:prstClr val="black"/>
              </a:solidFill>
              <a:latin typeface="NfMotoya Cedar Std W1" charset="-128"/>
              <a:ea typeface="NfMotoya Cedar Std W1" charset="-128"/>
              <a:cs typeface="NfMotoya Cedar Std W1" charset="-128"/>
            </a:endParaRPr>
          </a:p>
          <a:p>
            <a:pPr>
              <a:lnSpc>
                <a:spcPct val="120000"/>
              </a:lnSpc>
            </a:pPr>
            <a:r>
              <a:rPr lang="ja-JP" altLang="en-US" sz="1800" dirty="0" smtClean="0">
                <a:solidFill>
                  <a:prstClr val="black"/>
                </a:solidFill>
                <a:latin typeface="NfMotoya Cedar Std W1" charset="-128"/>
                <a:ea typeface="NfMotoya Cedar Std W1" charset="-128"/>
                <a:cs typeface="NfMotoya Cedar Std W1" charset="-128"/>
              </a:rPr>
              <a:t>仕様書は</a:t>
            </a:r>
            <a:r>
              <a:rPr lang="en-US" altLang="ja-JP" sz="1800" dirty="0" smtClean="0">
                <a:solidFill>
                  <a:prstClr val="black"/>
                </a:solidFill>
                <a:latin typeface="NfMotoya Cedar Std W1" charset="-128"/>
                <a:ea typeface="NfMotoya Cedar Std W1" charset="-128"/>
                <a:cs typeface="NfMotoya Cedar Std W1" charset="-128"/>
              </a:rPr>
              <a:t>Google Drive</a:t>
            </a:r>
            <a:r>
              <a:rPr lang="ja-JP" altLang="en-US" sz="1800" dirty="0" smtClean="0">
                <a:solidFill>
                  <a:prstClr val="black"/>
                </a:solidFill>
                <a:latin typeface="NfMotoya Cedar Std W1" charset="-128"/>
                <a:ea typeface="NfMotoya Cedar Std W1" charset="-128"/>
                <a:cs typeface="NfMotoya Cedar Std W1" charset="-128"/>
              </a:rPr>
              <a:t>で共有しますので、共有可能なアドレスを記入ください。</a:t>
            </a:r>
            <a:endParaRPr lang="en-US" altLang="ja-JP" sz="1800" dirty="0" smtClean="0">
              <a:solidFill>
                <a:prstClr val="black"/>
              </a:solidFill>
              <a:latin typeface="NfMotoya Cedar Std W1" charset="-128"/>
              <a:ea typeface="NfMotoya Cedar Std W1" charset="-128"/>
              <a:cs typeface="NfMotoya Cedar Std W1" charset="-128"/>
            </a:endParaRPr>
          </a:p>
          <a:p>
            <a:pPr>
              <a:lnSpc>
                <a:spcPct val="120000"/>
              </a:lnSpc>
            </a:pPr>
            <a:r>
              <a:rPr lang="ja-JP" altLang="en-US" sz="1400" dirty="0" smtClean="0">
                <a:solidFill>
                  <a:prstClr val="black"/>
                </a:solidFill>
                <a:latin typeface="NfMotoya Cedar Std W1" charset="-128"/>
                <a:ea typeface="NfMotoya Cedar Std W1" charset="-128"/>
                <a:cs typeface="NfMotoya Cedar Std W1" charset="-128"/>
              </a:rPr>
              <a:t>申し込み</a:t>
            </a:r>
            <a:r>
              <a:rPr lang="en-US" altLang="ja-JP" sz="1400" dirty="0" smtClean="0">
                <a:solidFill>
                  <a:prstClr val="black"/>
                </a:solidFill>
                <a:latin typeface="NfMotoya Cedar Std W1" charset="-128"/>
                <a:ea typeface="NfMotoya Cedar Std W1" charset="-128"/>
                <a:cs typeface="NfMotoya Cedar Std W1" charset="-128"/>
              </a:rPr>
              <a:t>URL </a:t>
            </a:r>
            <a:r>
              <a:rPr lang="ja-JP" altLang="en-US" sz="1400" dirty="0" smtClean="0">
                <a:solidFill>
                  <a:prstClr val="black"/>
                </a:solidFill>
                <a:latin typeface="NfMotoya Cedar Std W1" charset="-128"/>
                <a:ea typeface="NfMotoya Cedar Std W1" charset="-128"/>
                <a:cs typeface="NfMotoya Cedar Std W1" charset="-128"/>
              </a:rPr>
              <a:t>：</a:t>
            </a:r>
            <a:r>
              <a:rPr lang="en-US" altLang="ja-JP" sz="1400" dirty="0" smtClean="0">
                <a:solidFill>
                  <a:prstClr val="black"/>
                </a:solidFill>
                <a:latin typeface="NfMotoya Cedar Std W1" charset="-128"/>
                <a:ea typeface="NfMotoya Cedar Std W1" charset="-128"/>
                <a:cs typeface="NfMotoya Cedar Std W1" charset="-128"/>
              </a:rPr>
              <a:t> https</a:t>
            </a:r>
            <a:r>
              <a:rPr lang="en-US" altLang="ja-JP" sz="1400" dirty="0">
                <a:solidFill>
                  <a:prstClr val="black"/>
                </a:solidFill>
                <a:latin typeface="NfMotoya Cedar Std W1" charset="-128"/>
                <a:ea typeface="NfMotoya Cedar Std W1" charset="-128"/>
                <a:cs typeface="NfMotoya Cedar Std W1" charset="-128"/>
              </a:rPr>
              <a:t>://</a:t>
            </a:r>
            <a:r>
              <a:rPr lang="en-US" altLang="ja-JP" sz="1400" dirty="0" err="1">
                <a:solidFill>
                  <a:prstClr val="black"/>
                </a:solidFill>
                <a:latin typeface="NfMotoya Cedar Std W1" charset="-128"/>
                <a:ea typeface="NfMotoya Cedar Std W1" charset="-128"/>
                <a:cs typeface="NfMotoya Cedar Std W1" charset="-128"/>
              </a:rPr>
              <a:t>www.yumake.jp</a:t>
            </a:r>
            <a:r>
              <a:rPr lang="en-US" altLang="ja-JP" sz="1400" dirty="0">
                <a:solidFill>
                  <a:prstClr val="black"/>
                </a:solidFill>
                <a:latin typeface="NfMotoya Cedar Std W1" charset="-128"/>
                <a:ea typeface="NfMotoya Cedar Std W1" charset="-128"/>
                <a:cs typeface="NfMotoya Cedar Std W1" charset="-128"/>
              </a:rPr>
              <a:t>/inquiry/webcar2018_form</a:t>
            </a:r>
            <a:endParaRPr lang="ja-JP" altLang="en-US" sz="1800" dirty="0">
              <a:solidFill>
                <a:prstClr val="black"/>
              </a:solidFill>
              <a:latin typeface="NfMotoya Cedar Std W1" charset="-128"/>
              <a:ea typeface="NfMotoya Cedar Std W1" charset="-128"/>
              <a:cs typeface="NfMotoya Cedar Std W1" charset="-128"/>
            </a:endParaRPr>
          </a:p>
        </p:txBody>
      </p:sp>
      <p:sp>
        <p:nvSpPr>
          <p:cNvPr id="17" name="タイトル 1"/>
          <p:cNvSpPr txBox="1">
            <a:spLocks/>
          </p:cNvSpPr>
          <p:nvPr/>
        </p:nvSpPr>
        <p:spPr>
          <a:xfrm>
            <a:off x="9659320" y="5389017"/>
            <a:ext cx="1968595" cy="358568"/>
          </a:xfrm>
          <a:prstGeom prst="rect">
            <a:avLst/>
          </a:prstGeom>
        </p:spPr>
        <p:txBody>
          <a:bodyPr vert="horz" lIns="91440" tIns="45720" rIns="91440" bIns="45720" rtlCol="0" anchor="ctr">
            <a:noAutofit/>
          </a:bodyPr>
          <a:lstStyle>
            <a:lvl1pPr algn="ctr" defTabSz="457200" rtl="0" eaLnBrk="1" latinLnBrk="0" hangingPunct="1">
              <a:spcBef>
                <a:spcPct val="0"/>
              </a:spcBef>
              <a:buNone/>
              <a:defRPr kumimoji="1" sz="4400" kern="1200">
                <a:solidFill>
                  <a:schemeClr val="tx1"/>
                </a:solidFill>
                <a:latin typeface="Meiryo" charset="-128"/>
                <a:ea typeface="Meiryo" charset="-128"/>
                <a:cs typeface="Meiryo" charset="-128"/>
              </a:defRPr>
            </a:lvl1pPr>
          </a:lstStyle>
          <a:p>
            <a:pPr>
              <a:lnSpc>
                <a:spcPct val="120000"/>
              </a:lnSpc>
            </a:pPr>
            <a:r>
              <a:rPr lang="ja-JP" altLang="en-US" sz="1200" smtClean="0">
                <a:solidFill>
                  <a:prstClr val="black"/>
                </a:solidFill>
                <a:latin typeface="NfMotoya Cedar Std W1" charset="-128"/>
                <a:ea typeface="NfMotoya Cedar Std W1" charset="-128"/>
                <a:cs typeface="NfMotoya Cedar Std W1" charset="-128"/>
              </a:rPr>
              <a:t>▼お申込み</a:t>
            </a:r>
            <a:r>
              <a:rPr lang="ja-JP" altLang="en-US" sz="1200" dirty="0" smtClean="0">
                <a:solidFill>
                  <a:prstClr val="black"/>
                </a:solidFill>
                <a:latin typeface="NfMotoya Cedar Std W1" charset="-128"/>
                <a:ea typeface="NfMotoya Cedar Std W1" charset="-128"/>
                <a:cs typeface="NfMotoya Cedar Std W1" charset="-128"/>
              </a:rPr>
              <a:t>はこちらから</a:t>
            </a:r>
            <a:endParaRPr lang="ja-JP" altLang="en-US" sz="1200" dirty="0">
              <a:solidFill>
                <a:prstClr val="black"/>
              </a:solidFill>
              <a:latin typeface="NfMotoya Cedar Std W1" charset="-128"/>
              <a:ea typeface="NfMotoya Cedar Std W1" charset="-128"/>
              <a:cs typeface="NfMotoya Cedar Std W1" charset="-128"/>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6627" y="5792668"/>
            <a:ext cx="967790" cy="967790"/>
          </a:xfrm>
          <a:prstGeom prst="rect">
            <a:avLst/>
          </a:prstGeom>
        </p:spPr>
      </p:pic>
    </p:spTree>
    <p:extLst>
      <p:ext uri="{BB962C8B-B14F-4D97-AF65-F5344CB8AC3E}">
        <p14:creationId xmlns:p14="http://schemas.microsoft.com/office/powerpoint/2010/main" val="14646128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ガソリンスタンド周辺検索API"/>
          <p:cNvSpPr txBox="1"/>
          <p:nvPr/>
        </p:nvSpPr>
        <p:spPr>
          <a:xfrm>
            <a:off x="1914468" y="218334"/>
            <a:ext cx="3541034" cy="375167"/>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2800">
                <a:latin typeface="游ゴシック体 ボールド"/>
                <a:ea typeface="游ゴシック体 ボールド"/>
                <a:cs typeface="游ゴシック体 ボールド"/>
                <a:sym typeface="游ゴシック体 ボールド"/>
              </a:defRPr>
            </a:lvl1pPr>
          </a:lstStyle>
          <a:p>
            <a:pPr algn="ctr" defTabSz="410751" hangingPunct="0"/>
            <a:r>
              <a:rPr sz="1969" kern="0">
                <a:solidFill>
                  <a:srgbClr val="000000"/>
                </a:solidFill>
              </a:rPr>
              <a:t>ガソリンスタンド周辺検索API</a:t>
            </a:r>
          </a:p>
        </p:txBody>
      </p:sp>
      <p:sp>
        <p:nvSpPr>
          <p:cNvPr id="120" name="指定した緯度経度の周辺のガソリンスタンド情報を取得できます。…"/>
          <p:cNvSpPr txBox="1"/>
          <p:nvPr/>
        </p:nvSpPr>
        <p:spPr>
          <a:xfrm>
            <a:off x="1702093" y="965714"/>
            <a:ext cx="7519687" cy="461729"/>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pPr defTabSz="410751" hangingPunct="0">
              <a:defRPr sz="1800">
                <a:latin typeface="游ゴシック体 ミディアム"/>
                <a:ea typeface="游ゴシック体 ミディアム"/>
                <a:cs typeface="游ゴシック体 ミディアム"/>
                <a:sym typeface="游ゴシック体 ミディアム"/>
              </a:defRPr>
            </a:pPr>
            <a:r>
              <a:rPr sz="1266" kern="0">
                <a:solidFill>
                  <a:srgbClr val="000000"/>
                </a:solidFill>
                <a:latin typeface="游ゴシック体 ミディアム"/>
                <a:ea typeface="游ゴシック体 ミディアム"/>
                <a:cs typeface="游ゴシック体 ミディアム"/>
                <a:sym typeface="游ゴシック体 ミディアム"/>
              </a:rPr>
              <a:t>指定した緯度経度の周辺のガソリンスタンド情報を取得できます。</a:t>
            </a:r>
          </a:p>
          <a:p>
            <a:pPr defTabSz="410751" hangingPunct="0">
              <a:defRPr sz="1800">
                <a:latin typeface="游ゴシック体 ミディアム"/>
                <a:ea typeface="游ゴシック体 ミディアム"/>
                <a:cs typeface="游ゴシック体 ミディアム"/>
                <a:sym typeface="游ゴシック体 ミディアム"/>
              </a:defRPr>
            </a:pPr>
            <a:r>
              <a:rPr sz="1266" kern="0">
                <a:solidFill>
                  <a:srgbClr val="000000"/>
                </a:solidFill>
                <a:latin typeface="游ゴシック体 ミディアム"/>
                <a:ea typeface="游ゴシック体 ミディアム"/>
                <a:cs typeface="游ゴシック体 ミディアム"/>
                <a:sym typeface="游ゴシック体 ミディアム"/>
              </a:rPr>
              <a:t>また、ユーザーからガソリン価格情報が投稿されている店舗ではガソリン価格情報も取得が可能です。</a:t>
            </a:r>
          </a:p>
        </p:txBody>
      </p:sp>
      <p:sp>
        <p:nvSpPr>
          <p:cNvPr id="121" name="https://openapi.gogo.gs/doc/shop/around?apid=hackathon2018"/>
          <p:cNvSpPr txBox="1"/>
          <p:nvPr/>
        </p:nvSpPr>
        <p:spPr>
          <a:xfrm>
            <a:off x="1748096" y="3118900"/>
            <a:ext cx="5445401" cy="288477"/>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2000" u="sng">
                <a:latin typeface="游ゴシック体 ミディアム"/>
                <a:ea typeface="游ゴシック体 ミディアム"/>
                <a:cs typeface="游ゴシック体 ミディアム"/>
                <a:sym typeface="游ゴシック体 ミディアム"/>
              </a:defRPr>
            </a:lvl1pPr>
          </a:lstStyle>
          <a:p>
            <a:pPr algn="ctr" defTabSz="410751" hangingPunct="0">
              <a:defRPr u="none"/>
            </a:pPr>
            <a:r>
              <a:rPr sz="1406" kern="0">
                <a:solidFill>
                  <a:srgbClr val="000000"/>
                </a:solidFill>
              </a:rPr>
              <a:t>https://openapi.gogo.gs/doc/shop/around?apid=hackathon2018</a:t>
            </a:r>
          </a:p>
        </p:txBody>
      </p:sp>
      <p:sp>
        <p:nvSpPr>
          <p:cNvPr id="122" name="API Document"/>
          <p:cNvSpPr txBox="1"/>
          <p:nvPr/>
        </p:nvSpPr>
        <p:spPr>
          <a:xfrm>
            <a:off x="1750912" y="2823942"/>
            <a:ext cx="1457131" cy="288477"/>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2000"/>
            </a:lvl1pPr>
          </a:lstStyle>
          <a:p>
            <a:pPr algn="ctr" defTabSz="410751" hangingPunct="0"/>
            <a:r>
              <a:rPr sz="1406" kern="0">
                <a:solidFill>
                  <a:srgbClr val="000000"/>
                </a:solidFill>
                <a:latin typeface="ヒラギノ角ゴ ProN W6"/>
                <a:ea typeface="ヒラギノ角ゴ ProN W6"/>
                <a:cs typeface="ヒラギノ角ゴ ProN W6"/>
                <a:sym typeface="ヒラギノ角ゴ ProN W6"/>
              </a:rPr>
              <a:t>API Document</a:t>
            </a:r>
          </a:p>
        </p:txBody>
      </p:sp>
      <p:sp>
        <p:nvSpPr>
          <p:cNvPr id="123" name="指定可能な条件"/>
          <p:cNvSpPr txBox="1"/>
          <p:nvPr/>
        </p:nvSpPr>
        <p:spPr>
          <a:xfrm>
            <a:off x="1709932" y="1368326"/>
            <a:ext cx="1396216" cy="299442"/>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2100"/>
            </a:lvl1pPr>
          </a:lstStyle>
          <a:p>
            <a:pPr algn="ctr" defTabSz="410751" hangingPunct="0"/>
            <a:r>
              <a:rPr sz="1477" kern="0">
                <a:solidFill>
                  <a:srgbClr val="000000"/>
                </a:solidFill>
                <a:latin typeface="ヒラギノ角ゴ ProN W6"/>
                <a:ea typeface="ヒラギノ角ゴ ProN W6"/>
                <a:cs typeface="ヒラギノ角ゴ ProN W6"/>
                <a:sym typeface="ヒラギノ角ゴ ProN W6"/>
              </a:rPr>
              <a:t>指定可能な条件</a:t>
            </a:r>
          </a:p>
        </p:txBody>
      </p:sp>
      <p:sp>
        <p:nvSpPr>
          <p:cNvPr id="124" name="緯度経度…"/>
          <p:cNvSpPr txBox="1"/>
          <p:nvPr/>
        </p:nvSpPr>
        <p:spPr>
          <a:xfrm>
            <a:off x="3738509" y="1549541"/>
            <a:ext cx="937757" cy="1110882"/>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pPr defTabSz="410751" hangingPunct="0">
              <a:defRPr sz="1600">
                <a:latin typeface="游ゴシック体 ミディアム"/>
                <a:ea typeface="游ゴシック体 ミディアム"/>
                <a:cs typeface="游ゴシック体 ミディアム"/>
                <a:sym typeface="游ゴシック体 ミディアム"/>
              </a:defRPr>
            </a:pPr>
            <a:r>
              <a:rPr sz="1125" kern="0">
                <a:solidFill>
                  <a:srgbClr val="000000"/>
                </a:solidFill>
                <a:latin typeface="游ゴシック体 ミディアム"/>
                <a:ea typeface="游ゴシック体 ミディアム"/>
                <a:cs typeface="游ゴシック体 ミディアム"/>
                <a:sym typeface="游ゴシック体 ミディアム"/>
              </a:rPr>
              <a:t>緯度経度</a:t>
            </a:r>
          </a:p>
          <a:p>
            <a:pPr defTabSz="410751" hangingPunct="0">
              <a:defRPr sz="1600">
                <a:latin typeface="游ゴシック体 ミディアム"/>
                <a:ea typeface="游ゴシック体 ミディアム"/>
                <a:cs typeface="游ゴシック体 ミディアム"/>
                <a:sym typeface="游ゴシック体 ミディアム"/>
              </a:defRPr>
            </a:pPr>
            <a:r>
              <a:rPr sz="1125" kern="0">
                <a:solidFill>
                  <a:srgbClr val="000000"/>
                </a:solidFill>
                <a:latin typeface="游ゴシック体 ミディアム"/>
                <a:ea typeface="游ゴシック体 ミディアム"/>
                <a:cs typeface="游ゴシック体 ミディアム"/>
                <a:sym typeface="游ゴシック体 ミディアム"/>
              </a:rPr>
              <a:t>24時間営業</a:t>
            </a:r>
          </a:p>
          <a:p>
            <a:pPr defTabSz="410751" hangingPunct="0">
              <a:defRPr sz="1600">
                <a:latin typeface="游ゴシック体 ミディアム"/>
                <a:ea typeface="游ゴシック体 ミディアム"/>
                <a:cs typeface="游ゴシック体 ミディアム"/>
                <a:sym typeface="游ゴシック体 ミディアム"/>
              </a:defRPr>
            </a:pPr>
            <a:r>
              <a:rPr sz="1125" kern="0">
                <a:solidFill>
                  <a:srgbClr val="000000"/>
                </a:solidFill>
                <a:latin typeface="游ゴシック体 ミディアム"/>
                <a:ea typeface="游ゴシック体 ミディアム"/>
                <a:cs typeface="游ゴシック体 ミディアム"/>
                <a:sym typeface="游ゴシック体 ミディアム"/>
              </a:rPr>
              <a:t>セルフ・フル</a:t>
            </a:r>
          </a:p>
          <a:p>
            <a:pPr defTabSz="410751" hangingPunct="0">
              <a:defRPr sz="1600">
                <a:latin typeface="游ゴシック体 ミディアム"/>
                <a:ea typeface="游ゴシック体 ミディアム"/>
                <a:cs typeface="游ゴシック体 ミディアム"/>
                <a:sym typeface="游ゴシック体 ミディアム"/>
              </a:defRPr>
            </a:pPr>
            <a:r>
              <a:rPr sz="1125" kern="0">
                <a:solidFill>
                  <a:srgbClr val="000000"/>
                </a:solidFill>
                <a:latin typeface="游ゴシック体 ミディアム"/>
                <a:ea typeface="游ゴシック体 ミディアム"/>
                <a:cs typeface="游ゴシック体 ミディアム"/>
                <a:sym typeface="游ゴシック体 ミディアム"/>
              </a:rPr>
              <a:t>ブランド</a:t>
            </a:r>
          </a:p>
          <a:p>
            <a:pPr defTabSz="410751" hangingPunct="0">
              <a:defRPr sz="1600">
                <a:latin typeface="游ゴシック体 ミディアム"/>
                <a:ea typeface="游ゴシック体 ミディアム"/>
                <a:cs typeface="游ゴシック体 ミディアム"/>
                <a:sym typeface="游ゴシック体 ミディアム"/>
              </a:defRPr>
            </a:pPr>
            <a:r>
              <a:rPr sz="1125" kern="0">
                <a:solidFill>
                  <a:srgbClr val="000000"/>
                </a:solidFill>
                <a:latin typeface="游ゴシック体 ミディアム"/>
                <a:ea typeface="游ゴシック体 ミディアム"/>
                <a:cs typeface="游ゴシック体 ミディアム"/>
                <a:sym typeface="游ゴシック体 ミディアム"/>
              </a:rPr>
              <a:t>サービス情報</a:t>
            </a:r>
          </a:p>
          <a:p>
            <a:pPr defTabSz="410751" hangingPunct="0">
              <a:defRPr sz="1600">
                <a:latin typeface="游ゴシック体 ミディアム"/>
                <a:ea typeface="游ゴシック体 ミディアム"/>
                <a:cs typeface="游ゴシック体 ミディアム"/>
                <a:sym typeface="游ゴシック体 ミディアム"/>
              </a:defRPr>
            </a:pPr>
            <a:r>
              <a:rPr sz="1125" kern="0">
                <a:solidFill>
                  <a:srgbClr val="000000"/>
                </a:solidFill>
                <a:latin typeface="游ゴシック体 ミディアム"/>
                <a:ea typeface="游ゴシック体 ミディアム"/>
                <a:cs typeface="游ゴシック体 ミディアム"/>
                <a:sym typeface="游ゴシック体 ミディアム"/>
              </a:rPr>
              <a:t>油種</a:t>
            </a:r>
          </a:p>
        </p:txBody>
      </p:sp>
      <p:sp>
        <p:nvSpPr>
          <p:cNvPr id="125" name="取得できる情報"/>
          <p:cNvSpPr txBox="1"/>
          <p:nvPr/>
        </p:nvSpPr>
        <p:spPr>
          <a:xfrm>
            <a:off x="5623191" y="1362940"/>
            <a:ext cx="1463542" cy="310214"/>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2200"/>
            </a:lvl1pPr>
          </a:lstStyle>
          <a:p>
            <a:pPr algn="ctr" defTabSz="410751" hangingPunct="0"/>
            <a:r>
              <a:rPr sz="1547" kern="0">
                <a:solidFill>
                  <a:srgbClr val="000000"/>
                </a:solidFill>
                <a:latin typeface="ヒラギノ角ゴ ProN W6"/>
                <a:ea typeface="ヒラギノ角ゴ ProN W6"/>
                <a:cs typeface="ヒラギノ角ゴ ProN W6"/>
                <a:sym typeface="ヒラギノ角ゴ ProN W6"/>
              </a:rPr>
              <a:t>取得できる情報</a:t>
            </a:r>
          </a:p>
        </p:txBody>
      </p:sp>
      <p:sp>
        <p:nvSpPr>
          <p:cNvPr id="126" name="店舗名称…"/>
          <p:cNvSpPr txBox="1"/>
          <p:nvPr/>
        </p:nvSpPr>
        <p:spPr>
          <a:xfrm>
            <a:off x="7649185" y="1478798"/>
            <a:ext cx="1226298" cy="1284006"/>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pPr defTabSz="410751" hangingPunct="0">
              <a:defRPr sz="1600">
                <a:latin typeface="游ゴシック体 ミディアム"/>
                <a:ea typeface="游ゴシック体 ミディアム"/>
                <a:cs typeface="游ゴシック体 ミディアム"/>
                <a:sym typeface="游ゴシック体 ミディアム"/>
              </a:defRPr>
            </a:pPr>
            <a:r>
              <a:rPr sz="1125" kern="0">
                <a:solidFill>
                  <a:srgbClr val="000000"/>
                </a:solidFill>
                <a:latin typeface="游ゴシック体 ミディアム"/>
                <a:ea typeface="游ゴシック体 ミディアム"/>
                <a:cs typeface="游ゴシック体 ミディアム"/>
                <a:sym typeface="游ゴシック体 ミディアム"/>
              </a:rPr>
              <a:t>店舗名称</a:t>
            </a:r>
          </a:p>
          <a:p>
            <a:pPr defTabSz="410751" hangingPunct="0">
              <a:defRPr sz="1600">
                <a:latin typeface="游ゴシック体 ミディアム"/>
                <a:ea typeface="游ゴシック体 ミディアム"/>
                <a:cs typeface="游ゴシック体 ミディアム"/>
                <a:sym typeface="游ゴシック体 ミディアム"/>
              </a:defRPr>
            </a:pPr>
            <a:r>
              <a:rPr sz="1125" kern="0">
                <a:solidFill>
                  <a:srgbClr val="000000"/>
                </a:solidFill>
                <a:latin typeface="游ゴシック体 ミディアム"/>
                <a:ea typeface="游ゴシック体 ミディアム"/>
                <a:cs typeface="游ゴシック体 ミディアム"/>
                <a:sym typeface="游ゴシック体 ミディアム"/>
              </a:rPr>
              <a:t>住所</a:t>
            </a:r>
          </a:p>
          <a:p>
            <a:pPr defTabSz="410751" hangingPunct="0">
              <a:defRPr sz="1600">
                <a:latin typeface="游ゴシック体 ミディアム"/>
                <a:ea typeface="游ゴシック体 ミディアム"/>
                <a:cs typeface="游ゴシック体 ミディアム"/>
                <a:sym typeface="游ゴシック体 ミディアム"/>
              </a:defRPr>
            </a:pPr>
            <a:r>
              <a:rPr sz="1125" kern="0">
                <a:solidFill>
                  <a:srgbClr val="000000"/>
                </a:solidFill>
                <a:latin typeface="游ゴシック体 ミディアム"/>
                <a:ea typeface="游ゴシック体 ミディアム"/>
                <a:cs typeface="游ゴシック体 ミディアム"/>
                <a:sym typeface="游ゴシック体 ミディアム"/>
              </a:rPr>
              <a:t>写真</a:t>
            </a:r>
          </a:p>
          <a:p>
            <a:pPr defTabSz="410751" hangingPunct="0">
              <a:defRPr sz="1600">
                <a:latin typeface="游ゴシック体 ミディアム"/>
                <a:ea typeface="游ゴシック体 ミディアム"/>
                <a:cs typeface="游ゴシック体 ミディアム"/>
                <a:sym typeface="游ゴシック体 ミディアム"/>
              </a:defRPr>
            </a:pPr>
            <a:r>
              <a:rPr sz="1125" kern="0">
                <a:solidFill>
                  <a:srgbClr val="000000"/>
                </a:solidFill>
                <a:latin typeface="游ゴシック体 ミディアム"/>
                <a:ea typeface="游ゴシック体 ミディアム"/>
                <a:cs typeface="游ゴシック体 ミディアム"/>
                <a:sym typeface="游ゴシック体 ミディアム"/>
              </a:rPr>
              <a:t>ブランド</a:t>
            </a:r>
          </a:p>
          <a:p>
            <a:pPr defTabSz="410751" hangingPunct="0">
              <a:defRPr sz="1600">
                <a:latin typeface="游ゴシック体 ミディアム"/>
                <a:ea typeface="游ゴシック体 ミディアム"/>
                <a:cs typeface="游ゴシック体 ミディアム"/>
                <a:sym typeface="游ゴシック体 ミディアム"/>
              </a:defRPr>
            </a:pPr>
            <a:r>
              <a:rPr sz="1125" kern="0">
                <a:solidFill>
                  <a:srgbClr val="000000"/>
                </a:solidFill>
                <a:latin typeface="游ゴシック体 ミディアム"/>
                <a:ea typeface="游ゴシック体 ミディアム"/>
                <a:cs typeface="游ゴシック体 ミディアム"/>
                <a:sym typeface="游ゴシック体 ミディアム"/>
              </a:rPr>
              <a:t>営業時間</a:t>
            </a:r>
          </a:p>
          <a:p>
            <a:pPr defTabSz="410751" hangingPunct="0">
              <a:defRPr sz="1600">
                <a:latin typeface="游ゴシック体 ミディアム"/>
                <a:ea typeface="游ゴシック体 ミディアム"/>
                <a:cs typeface="游ゴシック体 ミディアム"/>
                <a:sym typeface="游ゴシック体 ミディアム"/>
              </a:defRPr>
            </a:pPr>
            <a:r>
              <a:rPr sz="1125" kern="0">
                <a:solidFill>
                  <a:srgbClr val="000000"/>
                </a:solidFill>
                <a:latin typeface="游ゴシック体 ミディアム"/>
                <a:ea typeface="游ゴシック体 ミディアム"/>
                <a:cs typeface="游ゴシック体 ミディアム"/>
                <a:sym typeface="游ゴシック体 ミディアム"/>
              </a:rPr>
              <a:t>ガソリン現金価格</a:t>
            </a:r>
          </a:p>
          <a:p>
            <a:pPr defTabSz="410751" hangingPunct="0">
              <a:defRPr sz="1600">
                <a:latin typeface="游ゴシック体 ミディアム"/>
                <a:ea typeface="游ゴシック体 ミディアム"/>
                <a:cs typeface="游ゴシック体 ミディアム"/>
                <a:sym typeface="游ゴシック体 ミディアム"/>
              </a:defRPr>
            </a:pPr>
            <a:r>
              <a:rPr sz="1125" kern="0">
                <a:solidFill>
                  <a:srgbClr val="000000"/>
                </a:solidFill>
                <a:latin typeface="游ゴシック体 ミディアム"/>
                <a:ea typeface="游ゴシック体 ミディアム"/>
                <a:cs typeface="游ゴシック体 ミディアム"/>
                <a:sym typeface="游ゴシック体 ミディアム"/>
              </a:rPr>
              <a:t>ガソリン会員価格</a:t>
            </a:r>
          </a:p>
        </p:txBody>
      </p:sp>
      <p:sp>
        <p:nvSpPr>
          <p:cNvPr id="127" name="四角形"/>
          <p:cNvSpPr/>
          <p:nvPr/>
        </p:nvSpPr>
        <p:spPr>
          <a:xfrm>
            <a:off x="1693664" y="204876"/>
            <a:ext cx="156584" cy="402081"/>
          </a:xfrm>
          <a:prstGeom prst="rect">
            <a:avLst/>
          </a:prstGeom>
          <a:solidFill>
            <a:srgbClr val="000000"/>
          </a:solidFill>
          <a:ln w="12700">
            <a:miter lim="400000"/>
          </a:ln>
        </p:spPr>
        <p:txBody>
          <a:bodyPr lIns="35719" tIns="35719" rIns="35719" bIns="35719" anchor="ctr"/>
          <a:lstStyle/>
          <a:p>
            <a:pPr algn="ctr" defTabSz="410751" hangingPunct="0">
              <a:defRPr sz="2200">
                <a:solidFill>
                  <a:srgbClr val="FFFFFF"/>
                </a:solidFill>
                <a:latin typeface="+mn-lt"/>
                <a:ea typeface="+mn-ea"/>
                <a:cs typeface="+mn-cs"/>
                <a:sym typeface="ヒラギノ角ゴ ProN W3"/>
              </a:defRPr>
            </a:pPr>
            <a:endParaRPr sz="1547" kern="0">
              <a:solidFill>
                <a:srgbClr val="FFFFFF"/>
              </a:solidFill>
              <a:sym typeface="ヒラギノ角ゴ ProN W3"/>
            </a:endParaRPr>
          </a:p>
        </p:txBody>
      </p:sp>
      <p:pic>
        <p:nvPicPr>
          <p:cNvPr id="128" name="gogogs-logo.png" descr="gogogs-logo.png"/>
          <p:cNvPicPr>
            <a:picLocks noChangeAspect="1"/>
          </p:cNvPicPr>
          <p:nvPr/>
        </p:nvPicPr>
        <p:blipFill>
          <a:blip r:embed="rId2">
            <a:extLst/>
          </a:blip>
          <a:stretch>
            <a:fillRect/>
          </a:stretch>
        </p:blipFill>
        <p:spPr>
          <a:xfrm>
            <a:off x="8640961" y="204876"/>
            <a:ext cx="1687050" cy="402081"/>
          </a:xfrm>
          <a:prstGeom prst="rect">
            <a:avLst/>
          </a:prstGeom>
          <a:ln w="12700">
            <a:miter lim="400000"/>
          </a:ln>
        </p:spPr>
      </p:pic>
      <p:sp>
        <p:nvSpPr>
          <p:cNvPr id="129" name="EV充電スタンド周辺検索API"/>
          <p:cNvSpPr txBox="1"/>
          <p:nvPr/>
        </p:nvSpPr>
        <p:spPr>
          <a:xfrm>
            <a:off x="1954778" y="3656264"/>
            <a:ext cx="3371116" cy="375167"/>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2800">
                <a:latin typeface="游ゴシック体 ボールド"/>
                <a:ea typeface="游ゴシック体 ボールド"/>
                <a:cs typeface="游ゴシック体 ボールド"/>
                <a:sym typeface="游ゴシック体 ボールド"/>
              </a:defRPr>
            </a:lvl1pPr>
          </a:lstStyle>
          <a:p>
            <a:pPr algn="ctr" defTabSz="410751" hangingPunct="0"/>
            <a:r>
              <a:rPr sz="1969" kern="0">
                <a:solidFill>
                  <a:srgbClr val="000000"/>
                </a:solidFill>
              </a:rPr>
              <a:t>EV充電スタンド周辺検索API</a:t>
            </a:r>
          </a:p>
        </p:txBody>
      </p:sp>
      <p:sp>
        <p:nvSpPr>
          <p:cNvPr id="130" name="指定した緯度経度の周辺のEV充電スタンド情報を取得できます。"/>
          <p:cNvSpPr txBox="1"/>
          <p:nvPr/>
        </p:nvSpPr>
        <p:spPr>
          <a:xfrm>
            <a:off x="1639585" y="4296488"/>
            <a:ext cx="4812216" cy="461729"/>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pPr defTabSz="410751" hangingPunct="0">
              <a:defRPr sz="1800">
                <a:latin typeface="游ゴシック体 ミディアム"/>
                <a:ea typeface="游ゴシック体 ミディアム"/>
                <a:cs typeface="游ゴシック体 ミディアム"/>
                <a:sym typeface="游ゴシック体 ミディアム"/>
              </a:defRPr>
            </a:pPr>
            <a:r>
              <a:rPr sz="1266" kern="0">
                <a:solidFill>
                  <a:srgbClr val="000000"/>
                </a:solidFill>
                <a:latin typeface="游ゴシック体 ミディアム"/>
                <a:ea typeface="游ゴシック体 ミディアム"/>
                <a:cs typeface="游ゴシック体 ミディアム"/>
                <a:sym typeface="游ゴシック体 ミディアム"/>
              </a:rPr>
              <a:t>指定した緯度経度の周辺のEV充電スタンド情報を取得できます。</a:t>
            </a:r>
          </a:p>
          <a:p>
            <a:pPr defTabSz="410751" hangingPunct="0">
              <a:defRPr sz="1800">
                <a:latin typeface="游ゴシック体 ミディアム"/>
                <a:ea typeface="游ゴシック体 ミディアム"/>
                <a:cs typeface="游ゴシック体 ミディアム"/>
                <a:sym typeface="游ゴシック体 ミディアム"/>
              </a:defRPr>
            </a:pPr>
            <a:endParaRPr sz="1266" kern="0">
              <a:solidFill>
                <a:srgbClr val="000000"/>
              </a:solidFill>
              <a:latin typeface="游ゴシック体 ミディアム"/>
              <a:ea typeface="游ゴシック体 ミディアム"/>
              <a:cs typeface="游ゴシック体 ミディアム"/>
              <a:sym typeface="游ゴシック体 ミディアム"/>
            </a:endParaRPr>
          </a:p>
        </p:txBody>
      </p:sp>
      <p:sp>
        <p:nvSpPr>
          <p:cNvPr id="131" name="四角形"/>
          <p:cNvSpPr/>
          <p:nvPr/>
        </p:nvSpPr>
        <p:spPr>
          <a:xfrm>
            <a:off x="1649016" y="3642806"/>
            <a:ext cx="156584" cy="402081"/>
          </a:xfrm>
          <a:prstGeom prst="rect">
            <a:avLst/>
          </a:prstGeom>
          <a:solidFill>
            <a:srgbClr val="000000"/>
          </a:solidFill>
          <a:ln w="12700">
            <a:miter lim="400000"/>
          </a:ln>
        </p:spPr>
        <p:txBody>
          <a:bodyPr lIns="35719" tIns="35719" rIns="35719" bIns="35719" anchor="ctr"/>
          <a:lstStyle/>
          <a:p>
            <a:pPr algn="ctr" defTabSz="410751" hangingPunct="0">
              <a:defRPr sz="2200">
                <a:solidFill>
                  <a:srgbClr val="FFFFFF"/>
                </a:solidFill>
                <a:latin typeface="+mn-lt"/>
                <a:ea typeface="+mn-ea"/>
                <a:cs typeface="+mn-cs"/>
                <a:sym typeface="ヒラギノ角ゴ ProN W3"/>
              </a:defRPr>
            </a:pPr>
            <a:endParaRPr sz="1547" kern="0">
              <a:solidFill>
                <a:srgbClr val="FFFFFF"/>
              </a:solidFill>
              <a:sym typeface="ヒラギノ角ゴ ProN W3"/>
            </a:endParaRPr>
          </a:p>
        </p:txBody>
      </p:sp>
      <p:pic>
        <p:nvPicPr>
          <p:cNvPr id="132" name="gogoev_logo.png" descr="gogoev_logo.png"/>
          <p:cNvPicPr>
            <a:picLocks noChangeAspect="1"/>
          </p:cNvPicPr>
          <p:nvPr/>
        </p:nvPicPr>
        <p:blipFill>
          <a:blip r:embed="rId3">
            <a:extLst/>
          </a:blip>
          <a:stretch>
            <a:fillRect/>
          </a:stretch>
        </p:blipFill>
        <p:spPr>
          <a:xfrm>
            <a:off x="8882885" y="3438381"/>
            <a:ext cx="1552120" cy="514787"/>
          </a:xfrm>
          <a:prstGeom prst="rect">
            <a:avLst/>
          </a:prstGeom>
          <a:ln w="12700">
            <a:miter lim="400000"/>
          </a:ln>
        </p:spPr>
      </p:pic>
      <p:sp>
        <p:nvSpPr>
          <p:cNvPr id="133" name="指定可能な条件"/>
          <p:cNvSpPr txBox="1"/>
          <p:nvPr/>
        </p:nvSpPr>
        <p:spPr>
          <a:xfrm>
            <a:off x="1694128" y="4501725"/>
            <a:ext cx="1463542" cy="310214"/>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2200"/>
            </a:lvl1pPr>
          </a:lstStyle>
          <a:p>
            <a:pPr algn="ctr" defTabSz="410751" hangingPunct="0"/>
            <a:r>
              <a:rPr sz="1547" kern="0">
                <a:solidFill>
                  <a:srgbClr val="000000"/>
                </a:solidFill>
                <a:latin typeface="ヒラギノ角ゴ ProN W6"/>
                <a:ea typeface="ヒラギノ角ゴ ProN W6"/>
                <a:cs typeface="ヒラギノ角ゴ ProN W6"/>
                <a:sym typeface="ヒラギノ角ゴ ProN W6"/>
              </a:rPr>
              <a:t>指定可能な条件</a:t>
            </a:r>
          </a:p>
        </p:txBody>
      </p:sp>
      <p:sp>
        <p:nvSpPr>
          <p:cNvPr id="134" name="緯度経度…"/>
          <p:cNvSpPr txBox="1"/>
          <p:nvPr/>
        </p:nvSpPr>
        <p:spPr>
          <a:xfrm>
            <a:off x="3368015" y="4697951"/>
            <a:ext cx="1455528" cy="1284006"/>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pPr defTabSz="410751" hangingPunct="0">
              <a:defRPr sz="1600">
                <a:latin typeface="游ゴシック体 ミディアム"/>
                <a:ea typeface="游ゴシック体 ミディアム"/>
                <a:cs typeface="游ゴシック体 ミディアム"/>
                <a:sym typeface="游ゴシック体 ミディアム"/>
              </a:defRPr>
            </a:pPr>
            <a:r>
              <a:rPr sz="1125" kern="0">
                <a:solidFill>
                  <a:srgbClr val="000000"/>
                </a:solidFill>
                <a:latin typeface="游ゴシック体 ミディアム"/>
                <a:ea typeface="游ゴシック体 ミディアム"/>
                <a:cs typeface="游ゴシック体 ミディアム"/>
                <a:sym typeface="游ゴシック体 ミディアム"/>
              </a:rPr>
              <a:t>緯度経度</a:t>
            </a:r>
          </a:p>
          <a:p>
            <a:pPr defTabSz="410751" hangingPunct="0">
              <a:defRPr sz="1600">
                <a:latin typeface="游ゴシック体 ミディアム"/>
                <a:ea typeface="游ゴシック体 ミディアム"/>
                <a:cs typeface="游ゴシック体 ミディアム"/>
                <a:sym typeface="游ゴシック体 ミディアム"/>
              </a:defRPr>
            </a:pPr>
            <a:r>
              <a:rPr sz="1125" kern="0">
                <a:solidFill>
                  <a:srgbClr val="000000"/>
                </a:solidFill>
                <a:latin typeface="游ゴシック体 ミディアム"/>
                <a:ea typeface="游ゴシック体 ミディアム"/>
                <a:cs typeface="游ゴシック体 ミディアム"/>
                <a:sym typeface="游ゴシック体 ミディアム"/>
              </a:rPr>
              <a:t>24時間営業</a:t>
            </a:r>
          </a:p>
          <a:p>
            <a:pPr defTabSz="410751" hangingPunct="0">
              <a:defRPr sz="1600">
                <a:latin typeface="游ゴシック体 ミディアム"/>
                <a:ea typeface="游ゴシック体 ミディアム"/>
                <a:cs typeface="游ゴシック体 ミディアム"/>
                <a:sym typeface="游ゴシック体 ミディアム"/>
              </a:defRPr>
            </a:pPr>
            <a:r>
              <a:rPr sz="1125" kern="0">
                <a:solidFill>
                  <a:srgbClr val="000000"/>
                </a:solidFill>
                <a:latin typeface="游ゴシック体 ミディアム"/>
                <a:ea typeface="游ゴシック体 ミディアム"/>
                <a:cs typeface="游ゴシック体 ミディアム"/>
                <a:sym typeface="游ゴシック体 ミディアム"/>
              </a:rPr>
              <a:t>課金タイプ</a:t>
            </a:r>
          </a:p>
          <a:p>
            <a:pPr defTabSz="410751" hangingPunct="0">
              <a:defRPr sz="1600">
                <a:latin typeface="游ゴシック体 ミディアム"/>
                <a:ea typeface="游ゴシック体 ミディアム"/>
                <a:cs typeface="游ゴシック体 ミディアム"/>
                <a:sym typeface="游ゴシック体 ミディアム"/>
              </a:defRPr>
            </a:pPr>
            <a:r>
              <a:rPr sz="1125" kern="0">
                <a:solidFill>
                  <a:srgbClr val="000000"/>
                </a:solidFill>
                <a:latin typeface="游ゴシック体 ミディアム"/>
                <a:ea typeface="游ゴシック体 ミディアム"/>
                <a:cs typeface="游ゴシック体 ミディアム"/>
                <a:sym typeface="游ゴシック体 ミディアム"/>
              </a:rPr>
              <a:t>事前連絡</a:t>
            </a:r>
          </a:p>
          <a:p>
            <a:pPr defTabSz="410751" hangingPunct="0">
              <a:defRPr sz="1600">
                <a:latin typeface="游ゴシック体 ミディアム"/>
                <a:ea typeface="游ゴシック体 ミディアム"/>
                <a:cs typeface="游ゴシック体 ミディアム"/>
                <a:sym typeface="游ゴシック体 ミディアム"/>
              </a:defRPr>
            </a:pPr>
            <a:r>
              <a:rPr sz="1125" kern="0">
                <a:solidFill>
                  <a:srgbClr val="000000"/>
                </a:solidFill>
                <a:latin typeface="游ゴシック体 ミディアム"/>
                <a:ea typeface="游ゴシック体 ミディアム"/>
                <a:cs typeface="游ゴシック体 ミディアム"/>
                <a:sym typeface="游ゴシック体 ミディアム"/>
              </a:rPr>
              <a:t>充電タイプ　</a:t>
            </a:r>
          </a:p>
          <a:p>
            <a:pPr defTabSz="410751" hangingPunct="0">
              <a:defRPr sz="1600">
                <a:latin typeface="游ゴシック体 ミディアム"/>
                <a:ea typeface="游ゴシック体 ミディアム"/>
                <a:cs typeface="游ゴシック体 ミディアム"/>
                <a:sym typeface="游ゴシック体 ミディアム"/>
              </a:defRPr>
            </a:pPr>
            <a:r>
              <a:rPr sz="1125" kern="0">
                <a:solidFill>
                  <a:srgbClr val="000000"/>
                </a:solidFill>
                <a:latin typeface="游ゴシック体 ミディアム"/>
                <a:ea typeface="游ゴシック体 ミディアム"/>
                <a:cs typeface="游ゴシック体 ミディアム"/>
                <a:sym typeface="游ゴシック体 ミディアム"/>
              </a:rPr>
              <a:t>- 急速「CHAdeMO」</a:t>
            </a:r>
          </a:p>
          <a:p>
            <a:pPr defTabSz="410751" hangingPunct="0">
              <a:defRPr sz="1600">
                <a:latin typeface="游ゴシック体 ミディアム"/>
                <a:ea typeface="游ゴシック体 ミディアム"/>
                <a:cs typeface="游ゴシック体 ミディアム"/>
                <a:sym typeface="游ゴシック体 ミディアム"/>
              </a:defRPr>
            </a:pPr>
            <a:r>
              <a:rPr sz="1125" kern="0">
                <a:solidFill>
                  <a:srgbClr val="000000"/>
                </a:solidFill>
                <a:latin typeface="游ゴシック体 ミディアム"/>
                <a:ea typeface="游ゴシック体 ミディアム"/>
                <a:cs typeface="游ゴシック体 ミディアム"/>
                <a:sym typeface="游ゴシック体 ミディアム"/>
              </a:rPr>
              <a:t>- 普通「200V」）</a:t>
            </a:r>
          </a:p>
        </p:txBody>
      </p:sp>
      <p:sp>
        <p:nvSpPr>
          <p:cNvPr id="135" name="取得できる情報"/>
          <p:cNvSpPr txBox="1"/>
          <p:nvPr/>
        </p:nvSpPr>
        <p:spPr>
          <a:xfrm>
            <a:off x="5498175" y="4501725"/>
            <a:ext cx="1463542" cy="310214"/>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2200"/>
            </a:lvl1pPr>
          </a:lstStyle>
          <a:p>
            <a:pPr algn="ctr" defTabSz="410751" hangingPunct="0"/>
            <a:r>
              <a:rPr sz="1547" kern="0">
                <a:solidFill>
                  <a:srgbClr val="000000"/>
                </a:solidFill>
                <a:latin typeface="ヒラギノ角ゴ ProN W6"/>
                <a:ea typeface="ヒラギノ角ゴ ProN W6"/>
                <a:cs typeface="ヒラギノ角ゴ ProN W6"/>
                <a:sym typeface="ヒラギノ角ゴ ProN W6"/>
              </a:rPr>
              <a:t>取得できる情報</a:t>
            </a:r>
          </a:p>
        </p:txBody>
      </p:sp>
      <p:sp>
        <p:nvSpPr>
          <p:cNvPr id="136" name="店舗名称…"/>
          <p:cNvSpPr txBox="1"/>
          <p:nvPr/>
        </p:nvSpPr>
        <p:spPr>
          <a:xfrm>
            <a:off x="7175912" y="4587557"/>
            <a:ext cx="2072683" cy="937757"/>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pPr defTabSz="410751" hangingPunct="0">
              <a:defRPr sz="1600">
                <a:latin typeface="游ゴシック体 ミディアム"/>
                <a:ea typeface="游ゴシック体 ミディアム"/>
                <a:cs typeface="游ゴシック体 ミディアム"/>
                <a:sym typeface="游ゴシック体 ミディアム"/>
              </a:defRPr>
            </a:pPr>
            <a:r>
              <a:rPr sz="1125" kern="0">
                <a:solidFill>
                  <a:srgbClr val="000000"/>
                </a:solidFill>
                <a:latin typeface="游ゴシック体 ミディアム"/>
                <a:ea typeface="游ゴシック体 ミディアム"/>
                <a:cs typeface="游ゴシック体 ミディアム"/>
                <a:sym typeface="游ゴシック体 ミディアム"/>
              </a:rPr>
              <a:t>店舗名称</a:t>
            </a:r>
          </a:p>
          <a:p>
            <a:pPr defTabSz="410751" hangingPunct="0">
              <a:defRPr sz="1600">
                <a:latin typeface="游ゴシック体 ミディアム"/>
                <a:ea typeface="游ゴシック体 ミディアム"/>
                <a:cs typeface="游ゴシック体 ミディアム"/>
                <a:sym typeface="游ゴシック体 ミディアム"/>
              </a:defRPr>
            </a:pPr>
            <a:r>
              <a:rPr sz="1125" kern="0">
                <a:solidFill>
                  <a:srgbClr val="000000"/>
                </a:solidFill>
                <a:latin typeface="游ゴシック体 ミディアム"/>
                <a:ea typeface="游ゴシック体 ミディアム"/>
                <a:cs typeface="游ゴシック体 ミディアム"/>
                <a:sym typeface="游ゴシック体 ミディアム"/>
              </a:rPr>
              <a:t>住所</a:t>
            </a:r>
          </a:p>
          <a:p>
            <a:pPr defTabSz="410751" hangingPunct="0">
              <a:defRPr sz="1600">
                <a:latin typeface="游ゴシック体 ミディアム"/>
                <a:ea typeface="游ゴシック体 ミディアム"/>
                <a:cs typeface="游ゴシック体 ミディアム"/>
                <a:sym typeface="游ゴシック体 ミディアム"/>
              </a:defRPr>
            </a:pPr>
            <a:r>
              <a:rPr sz="1125" kern="0">
                <a:solidFill>
                  <a:srgbClr val="000000"/>
                </a:solidFill>
                <a:latin typeface="游ゴシック体 ミディアム"/>
                <a:ea typeface="游ゴシック体 ミディアム"/>
                <a:cs typeface="游ゴシック体 ミディアム"/>
                <a:sym typeface="游ゴシック体 ミディアム"/>
              </a:rPr>
              <a:t>100V充電スタンドの有無</a:t>
            </a:r>
          </a:p>
          <a:p>
            <a:pPr defTabSz="410751" hangingPunct="0">
              <a:defRPr sz="1600">
                <a:latin typeface="游ゴシック体 ミディアム"/>
                <a:ea typeface="游ゴシック体 ミディアム"/>
                <a:cs typeface="游ゴシック体 ミディアム"/>
                <a:sym typeface="游ゴシック体 ミディアム"/>
              </a:defRPr>
            </a:pPr>
            <a:r>
              <a:rPr sz="1125" kern="0">
                <a:solidFill>
                  <a:srgbClr val="000000"/>
                </a:solidFill>
                <a:latin typeface="游ゴシック体 ミディアム"/>
                <a:ea typeface="游ゴシック体 ミディアム"/>
                <a:cs typeface="游ゴシック体 ミディアム"/>
                <a:sym typeface="游ゴシック体 ミディアム"/>
              </a:rPr>
              <a:t>200V充電スタンドの有無</a:t>
            </a:r>
          </a:p>
          <a:p>
            <a:pPr defTabSz="410751" hangingPunct="0">
              <a:defRPr sz="1600">
                <a:latin typeface="游ゴシック体 ミディアム"/>
                <a:ea typeface="游ゴシック体 ミディアム"/>
                <a:cs typeface="游ゴシック体 ミディアム"/>
                <a:sym typeface="游ゴシック体 ミディアム"/>
              </a:defRPr>
            </a:pPr>
            <a:r>
              <a:rPr sz="1125" kern="0">
                <a:solidFill>
                  <a:srgbClr val="000000"/>
                </a:solidFill>
                <a:latin typeface="游ゴシック体 ミディアム"/>
                <a:ea typeface="游ゴシック体 ミディアム"/>
                <a:cs typeface="游ゴシック体 ミディアム"/>
                <a:sym typeface="游ゴシック体 ミディアム"/>
              </a:rPr>
              <a:t>CHAdeMO充電スタンドの有無</a:t>
            </a:r>
          </a:p>
        </p:txBody>
      </p:sp>
      <p:sp>
        <p:nvSpPr>
          <p:cNvPr id="137" name="https://api.ev.gogo.gs/doc/stand/around?apid=hackathon2018"/>
          <p:cNvSpPr txBox="1"/>
          <p:nvPr/>
        </p:nvSpPr>
        <p:spPr>
          <a:xfrm>
            <a:off x="1706776" y="6445871"/>
            <a:ext cx="5331589" cy="288477"/>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2000" u="sng">
                <a:latin typeface="游ゴシック体 ミディアム"/>
                <a:ea typeface="游ゴシック体 ミディアム"/>
                <a:cs typeface="游ゴシック体 ミディアム"/>
                <a:sym typeface="游ゴシック体 ミディアム"/>
              </a:defRPr>
            </a:lvl1pPr>
          </a:lstStyle>
          <a:p>
            <a:pPr algn="ctr" defTabSz="410751" hangingPunct="0">
              <a:defRPr u="none"/>
            </a:pPr>
            <a:r>
              <a:rPr sz="1406" kern="0">
                <a:solidFill>
                  <a:srgbClr val="000000"/>
                </a:solidFill>
              </a:rPr>
              <a:t>https://api.ev.gogo.gs/doc/stand/around?apid=hackathon2018</a:t>
            </a:r>
          </a:p>
        </p:txBody>
      </p:sp>
      <p:sp>
        <p:nvSpPr>
          <p:cNvPr id="138" name="API Document"/>
          <p:cNvSpPr txBox="1"/>
          <p:nvPr/>
        </p:nvSpPr>
        <p:spPr>
          <a:xfrm>
            <a:off x="1750912" y="6114706"/>
            <a:ext cx="1457131" cy="288477"/>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2000"/>
            </a:lvl1pPr>
          </a:lstStyle>
          <a:p>
            <a:pPr algn="ctr" defTabSz="410751" hangingPunct="0"/>
            <a:r>
              <a:rPr sz="1406" kern="0">
                <a:solidFill>
                  <a:srgbClr val="000000"/>
                </a:solidFill>
                <a:latin typeface="ヒラギノ角ゴ ProN W6"/>
                <a:ea typeface="ヒラギノ角ゴ ProN W6"/>
                <a:cs typeface="ヒラギノ角ゴ ProN W6"/>
                <a:sym typeface="ヒラギノ角ゴ ProN W6"/>
              </a:rPr>
              <a:t>API Document</a:t>
            </a:r>
          </a:p>
        </p:txBody>
      </p:sp>
    </p:spTree>
    <p:extLst>
      <p:ext uri="{BB962C8B-B14F-4D97-AF65-F5344CB8AC3E}">
        <p14:creationId xmlns:p14="http://schemas.microsoft.com/office/powerpoint/2010/main" val="478358296"/>
      </p:ext>
    </p:extLst>
  </p:cSld>
  <p:clrMapOvr>
    <a:masterClrMapping/>
  </p:clrMapOvr>
  <p:transition spd="med"/>
</p:sld>
</file>

<file path=ppt/theme/theme1.xml><?xml version="1.0" encoding="utf-8"?>
<a:theme xmlns:a="http://schemas.openxmlformats.org/drawingml/2006/main" name="しずく">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10.xml><?xml version="1.0" encoding="utf-8"?>
<a:theme xmlns:a="http://schemas.openxmlformats.org/drawingml/2006/main" name="3_富士通テン01">
  <a:themeElements>
    <a:clrScheme name="ユーザー定義 1">
      <a:dk1>
        <a:sysClr val="windowText" lastClr="000000"/>
      </a:dk1>
      <a:lt1>
        <a:sysClr val="window" lastClr="FFFFFF"/>
      </a:lt1>
      <a:dk2>
        <a:srgbClr val="DA0000"/>
      </a:dk2>
      <a:lt2>
        <a:srgbClr val="EEECE1"/>
      </a:lt2>
      <a:accent1>
        <a:srgbClr val="5C11F3"/>
      </a:accent1>
      <a:accent2>
        <a:srgbClr val="FF4F4F"/>
      </a:accent2>
      <a:accent3>
        <a:srgbClr val="089FEA"/>
      </a:accent3>
      <a:accent4>
        <a:srgbClr val="6DE21E"/>
      </a:accent4>
      <a:accent5>
        <a:srgbClr val="F79646"/>
      </a:accent5>
      <a:accent6>
        <a:srgbClr val="C2BB93"/>
      </a:accent6>
      <a:hlink>
        <a:srgbClr val="366092"/>
      </a:hlink>
      <a:folHlink>
        <a:srgbClr val="5F497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BFBFBF"/>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54000" tIns="45720" rIns="5400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1" lang="ja-JP" altLang="en-US" sz="1800" b="0" i="0" u="none" strike="noStrike" cap="none" normalizeH="0" baseline="0" smtClean="0">
            <a:ln>
              <a:noFill/>
            </a:ln>
            <a:solidFill>
              <a:schemeClr val="tx1"/>
            </a:solidFill>
            <a:effectLst/>
            <a:latin typeface="HGP創英角ｺﾞｼｯｸUB" pitchFamily="50" charset="-128"/>
            <a:ea typeface="HGP創英角ｺﾞｼｯｸUB" pitchFamily="50"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BFBFBF"/>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54000" tIns="45720" rIns="5400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1" lang="ja-JP" altLang="en-US" sz="1800" b="0" i="0" u="none" strike="noStrike" cap="none" normalizeH="0" baseline="0" smtClean="0">
            <a:ln>
              <a:noFill/>
            </a:ln>
            <a:solidFill>
              <a:schemeClr val="tx1"/>
            </a:solidFill>
            <a:effectLst/>
            <a:latin typeface="HGP創英角ｺﾞｼｯｸUB" pitchFamily="50" charset="-128"/>
            <a:ea typeface="HGP創英角ｺﾞｼｯｸUB" pitchFamily="50" charset="-128"/>
          </a:defRPr>
        </a:defPPr>
      </a:lst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0131_SLB PPT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dirty="0" smtClean="0">
            <a:latin typeface="+mn-ea"/>
            <a:ea typeface="+mn-ea"/>
          </a:defRPr>
        </a:defPPr>
      </a:lst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ctr">
          <a:defRPr dirty="0" smtClean="0">
            <a:latin typeface="+mn-ea"/>
            <a:ea typeface="+mn-ea"/>
            <a:cs typeface="Meiryo UI" pitchFamily="50" charset="-128"/>
          </a:defRPr>
        </a:defPPr>
      </a:lstStyle>
    </a:txDef>
  </a:objectDefaults>
  <a:extraClrSchemeLst/>
</a:theme>
</file>

<file path=ppt/theme/theme12.xml><?xml version="1.0" encoding="utf-8"?>
<a:theme xmlns:a="http://schemas.openxmlformats.org/drawingml/2006/main" name="(Amanek_form_00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4.xml><?xml version="1.0" encoding="utf-8"?>
<a:theme xmlns:a="http://schemas.openxmlformats.org/drawingml/2006/main" name="2_ホワイト">
  <a:themeElements>
    <a:clrScheme name="青">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 id="{BCEF144B-7CF7-5B45-A27B-F8C02D6867AD}" vid="{B68C06A3-E391-3D47-B626-EF630013EA11}"/>
    </a:ext>
  </a:extLst>
</a:theme>
</file>

<file path=ppt/theme/theme15.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ew_Template9">
  <a:themeElements>
    <a:clrScheme name="New_Template9">
      <a:dk1>
        <a:srgbClr val="5C5C5C"/>
      </a:dk1>
      <a:lt1>
        <a:srgbClr val="005C4A"/>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a:ea typeface="DIN Condensed"/>
        <a:cs typeface="DIN Condensed"/>
      </a:majorFont>
      <a:minorFont>
        <a:latin typeface="DIN Condensed"/>
        <a:ea typeface="DIN Condensed"/>
        <a:cs typeface="DIN Condense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DIN Alternate"/>
            <a:ea typeface="DIN Alternate"/>
            <a:cs typeface="DIN Alternate"/>
            <a:sym typeface="DIN Alternat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821531" rtl="0" fontAlgn="auto" latinLnBrk="0" hangingPunct="0">
          <a:lnSpc>
            <a:spcPct val="100000"/>
          </a:lnSpc>
          <a:spcBef>
            <a:spcPts val="1900"/>
          </a:spcBef>
          <a:spcAft>
            <a:spcPts val="0"/>
          </a:spcAft>
          <a:buClrTx/>
          <a:buSzTx/>
          <a:buFontTx/>
          <a:buNone/>
          <a:tabLst/>
          <a:defRPr kumimoji="0" sz="3800" b="0" i="0" u="none" strike="noStrike" cap="none" spc="38" normalizeH="0" baseline="0">
            <a:ln>
              <a:noFill/>
            </a:ln>
            <a:solidFill>
              <a:srgbClr val="5C5C5C"/>
            </a:solidFill>
            <a:effectLst/>
            <a:uFillTx/>
            <a:latin typeface="Iowan Old Style Italic"/>
            <a:ea typeface="Iowan Old Style Italic"/>
            <a:cs typeface="Iowan Old Style Italic"/>
            <a:sym typeface="Iowan Old Style Ital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JINS">
  <a:themeElements>
    <a:clrScheme name="JINS COLOR">
      <a:dk1>
        <a:srgbClr val="000000"/>
      </a:dk1>
      <a:lt1>
        <a:srgbClr val="FFFFFF"/>
      </a:lt1>
      <a:dk2>
        <a:srgbClr val="A5A5A5"/>
      </a:dk2>
      <a:lt2>
        <a:srgbClr val="F2F2F2"/>
      </a:lt2>
      <a:accent1>
        <a:srgbClr val="DA0024"/>
      </a:accent1>
      <a:accent2>
        <a:srgbClr val="DA0024"/>
      </a:accent2>
      <a:accent3>
        <a:srgbClr val="DA0024"/>
      </a:accent3>
      <a:accent4>
        <a:srgbClr val="DA0024"/>
      </a:accent4>
      <a:accent5>
        <a:srgbClr val="DA0024"/>
      </a:accent5>
      <a:accent6>
        <a:srgbClr val="DA0024"/>
      </a:accent6>
      <a:hlink>
        <a:srgbClr val="0C0C0C"/>
      </a:hlink>
      <a:folHlink>
        <a:srgbClr val="F2F2F2"/>
      </a:folHlink>
    </a:clrScheme>
    <a:fontScheme name="JINS2014">
      <a:majorFont>
        <a:latin typeface="JINS Next Medium"/>
        <a:ea typeface="AXIS Std B"/>
        <a:cs typeface=""/>
      </a:majorFont>
      <a:minorFont>
        <a:latin typeface="JINS Next Light"/>
        <a:ea typeface="AXIS Std R"/>
        <a:cs typeface=""/>
      </a:minorFont>
    </a:fontScheme>
    <a:fmtScheme name="ナチュラル">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vertOverflow="clip" horzOverflow="clip" rtlCol="0" anchor="t"/>
      <a:lstStyle>
        <a:defPPr algn="l">
          <a:defRPr kumimoji="1" sz="1100">
            <a:uFillTx/>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5.xml><?xml version="1.0" encoding="utf-8"?>
<a:theme xmlns:a="http://schemas.openxmlformats.org/drawingml/2006/main" name="1_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PPTテンプレート_レッド（極秘）">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PC">
      <a:majorFont>
        <a:latin typeface="游ゴシック Light"/>
        <a:ea typeface="游ゴシック Light"/>
        <a:cs typeface=""/>
      </a:majorFont>
      <a:minorFont>
        <a:latin typeface="游ゴシック"/>
        <a:ea typeface="游ゴシック"/>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テンプレート_ホワイト（極秘）v2.pptx" id="{362DE95D-1022-45C0-83A1-67CA67BD65A7}" vid="{0373CE31-0959-4A8D-B62D-A7FA0786112E}"/>
    </a:ext>
  </a:extLst>
</a:theme>
</file>

<file path=ppt/theme/theme7.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アジラ">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a:solidFill>
            <a:schemeClr val="accent5">
              <a:lumMod val="60000"/>
              <a:lumOff val="40000"/>
            </a:schemeClr>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kumimoji="1" dirty="0" smtClean="0">
            <a:latin typeface="メイリオ" panose="020B0604030504040204" pitchFamily="50" charset="-128"/>
            <a:ea typeface="メイリオ" panose="020B0604030504040204" pitchFamily="50" charset="-128"/>
            <a:cs typeface="メイリオ" panose="020B0604030504040204" pitchFamily="50" charset="-128"/>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しずく</Template>
  <TotalTime>776</TotalTime>
  <Words>1446</Words>
  <Application>Microsoft Macintosh PowerPoint</Application>
  <PresentationFormat>ワイド画面</PresentationFormat>
  <Paragraphs>253</Paragraphs>
  <Slides>18</Slides>
  <Notes>4</Notes>
  <HiddenSlides>0</HiddenSlides>
  <MMClips>1</MMClips>
  <ScaleCrop>false</ScaleCrop>
  <HeadingPairs>
    <vt:vector size="8" baseType="variant">
      <vt:variant>
        <vt:lpstr>使用されているフォント</vt:lpstr>
      </vt:variant>
      <vt:variant>
        <vt:i4>37</vt:i4>
      </vt:variant>
      <vt:variant>
        <vt:lpstr>テーマ</vt:lpstr>
      </vt:variant>
      <vt:variant>
        <vt:i4>14</vt:i4>
      </vt:variant>
      <vt:variant>
        <vt:lpstr>埋め込まれた OLE サーバー</vt:lpstr>
      </vt:variant>
      <vt:variant>
        <vt:i4>1</vt:i4>
      </vt:variant>
      <vt:variant>
        <vt:lpstr>スライド タイトル</vt:lpstr>
      </vt:variant>
      <vt:variant>
        <vt:i4>18</vt:i4>
      </vt:variant>
    </vt:vector>
  </HeadingPairs>
  <TitlesOfParts>
    <vt:vector size="70" baseType="lpstr">
      <vt:lpstr>(日本語用のフォントを使用)</vt:lpstr>
      <vt:lpstr>03SmartFontUI</vt:lpstr>
      <vt:lpstr>Arial</vt:lpstr>
      <vt:lpstr>AXIS Std B</vt:lpstr>
      <vt:lpstr>AXIS Std R</vt:lpstr>
      <vt:lpstr>Baskerville SemiBold</vt:lpstr>
      <vt:lpstr>Calibri</vt:lpstr>
      <vt:lpstr>DIN Alternate</vt:lpstr>
      <vt:lpstr>DIN Condensed</vt:lpstr>
      <vt:lpstr>Helvetica</vt:lpstr>
      <vt:lpstr>Helvetica Neue Light</vt:lpstr>
      <vt:lpstr>Helvetica Neue Thin</vt:lpstr>
      <vt:lpstr>HGP創英角ｺﾞｼｯｸUB</vt:lpstr>
      <vt:lpstr>HG丸ｺﾞｼｯｸM-PRO</vt:lpstr>
      <vt:lpstr>Hiragino Kaku Gothic Pro W6</vt:lpstr>
      <vt:lpstr>Hiragino Kaku Gothic ProN</vt:lpstr>
      <vt:lpstr>Iowan Old Style Italic</vt:lpstr>
      <vt:lpstr>Iowan Old Style Roman</vt:lpstr>
      <vt:lpstr>JINS Next Light</vt:lpstr>
      <vt:lpstr>JINS Next Medium</vt:lpstr>
      <vt:lpstr>Meiryo</vt:lpstr>
      <vt:lpstr>Meiryo UI</vt:lpstr>
      <vt:lpstr>ＭＳ Ｐゴシック</vt:lpstr>
      <vt:lpstr>NfMotoya Cedar Std W1</vt:lpstr>
      <vt:lpstr>NFモトヤシーダ Std W1</vt:lpstr>
      <vt:lpstr>Segoe UI</vt:lpstr>
      <vt:lpstr>Tw Cen MT</vt:lpstr>
      <vt:lpstr>Yu Gothic</vt:lpstr>
      <vt:lpstr>Yu Gothic Light</vt:lpstr>
      <vt:lpstr>Zapf Dingbats</vt:lpstr>
      <vt:lpstr>ヒラギノ角ゴ ProN W3</vt:lpstr>
      <vt:lpstr>ヒラギノ角ゴ ProN W6</vt:lpstr>
      <vt:lpstr>メイリオ</vt:lpstr>
      <vt:lpstr>游ゴシック</vt:lpstr>
      <vt:lpstr>游ゴシック Light</vt:lpstr>
      <vt:lpstr>游ゴシック体 ボールド</vt:lpstr>
      <vt:lpstr>游ゴシック体 ミディアム</vt:lpstr>
      <vt:lpstr>しずく</vt:lpstr>
      <vt:lpstr>New_Template9</vt:lpstr>
      <vt:lpstr>ホワイト</vt:lpstr>
      <vt:lpstr>JINS</vt:lpstr>
      <vt:lpstr>1_ホワイト</vt:lpstr>
      <vt:lpstr>PPTテンプレート_レッド（極秘）</vt:lpstr>
      <vt:lpstr>Simple Light</vt:lpstr>
      <vt:lpstr>アジラ</vt:lpstr>
      <vt:lpstr>Office ​​テーマ</vt:lpstr>
      <vt:lpstr>3_富士通テン01</vt:lpstr>
      <vt:lpstr>12-0131_SLB PPT Template</vt:lpstr>
      <vt:lpstr>(Amanek_form_002)</vt:lpstr>
      <vt:lpstr>White</vt:lpstr>
      <vt:lpstr>2_ホワイト</vt:lpstr>
      <vt:lpstr>シート</vt:lpstr>
      <vt:lpstr>協賛社様 API紹介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YuMake Weather API YuMake気象情報API</vt:lpstr>
      <vt:lpstr>PowerPoint プレゼンテーション</vt:lpstr>
      <vt:lpstr>■ヒヤリハット地点情報APIチュートリアル</vt:lpstr>
      <vt:lpstr>ゴーガ　kosoku API (高速.jp ウェブサービス) </vt:lpstr>
      <vt:lpstr>BOCCO APIができること</vt:lpstr>
      <vt:lpstr>A3RTが提供するAPI</vt:lpstr>
      <vt:lpstr>PowerPoint プレゼンテーション</vt:lpstr>
      <vt:lpstr>運転者の集中度を測る</vt:lpstr>
      <vt:lpstr>アジラの車両認識API</vt:lpstr>
      <vt:lpstr>MapFan API で できること</vt:lpstr>
      <vt:lpstr>PowerPoint プレゼンテーション</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協賛社様 API紹介</dc:title>
  <dc:creator>垣内勇人</dc:creator>
  <cp:lastModifiedBy>垣内勇人</cp:lastModifiedBy>
  <cp:revision>8</cp:revision>
  <dcterms:created xsi:type="dcterms:W3CDTF">2018-01-25T02:37:46Z</dcterms:created>
  <dcterms:modified xsi:type="dcterms:W3CDTF">2018-01-26T12:14:02Z</dcterms:modified>
</cp:coreProperties>
</file>